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86" r:id="rId8"/>
    <p:sldId id="287" r:id="rId9"/>
    <p:sldId id="288" r:id="rId10"/>
    <p:sldId id="311" r:id="rId11"/>
    <p:sldId id="312" r:id="rId12"/>
    <p:sldId id="313" r:id="rId13"/>
    <p:sldId id="289" r:id="rId14"/>
    <p:sldId id="291" r:id="rId15"/>
    <p:sldId id="292" r:id="rId16"/>
    <p:sldId id="293" r:id="rId17"/>
    <p:sldId id="296" r:id="rId18"/>
    <p:sldId id="314" r:id="rId19"/>
    <p:sldId id="297" r:id="rId20"/>
    <p:sldId id="298" r:id="rId21"/>
    <p:sldId id="299" r:id="rId22"/>
    <p:sldId id="300" r:id="rId23"/>
    <p:sldId id="316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5" r:id="rId34"/>
    <p:sldId id="31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33CC33"/>
    <a:srgbClr val="00CC00"/>
    <a:srgbClr val="92D050"/>
    <a:srgbClr val="FF0066"/>
    <a:srgbClr val="009900"/>
    <a:srgbClr val="66FF33"/>
    <a:srgbClr val="00FFFF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41" autoAdjust="0"/>
    <p:restoredTop sz="94411" autoAdjust="0"/>
  </p:normalViewPr>
  <p:slideViewPr>
    <p:cSldViewPr>
      <p:cViewPr>
        <p:scale>
          <a:sx n="66" d="100"/>
          <a:sy n="66" d="100"/>
        </p:scale>
        <p:origin x="-60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88A36B-FA00-45F4-B09F-1B54038DCC91}" type="doc">
      <dgm:prSet loTypeId="urn:microsoft.com/office/officeart/2005/8/layout/cycle7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3D1715-01B7-421F-A7B4-66A36C678910}">
      <dgm:prSet phldrT="[Текст]" custT="1"/>
      <dgm:spPr/>
      <dgm:t>
        <a:bodyPr/>
        <a:lstStyle/>
        <a:p>
          <a:r>
            <a:rPr lang="ru-RU" sz="16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ПСИХОЭМОЦИОНАЛЬНОЕ  </a:t>
          </a:r>
          <a:r>
            <a:rPr lang="ru-RU" sz="18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ЗДОРОВЬЕ</a:t>
          </a:r>
          <a:endParaRPr lang="ru-RU" sz="18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965481-C515-4BD1-849F-1DFD6708EE1D}" type="parTrans" cxnId="{3253B51C-E488-4540-A936-46EDCEF8E845}">
      <dgm:prSet/>
      <dgm:spPr/>
      <dgm:t>
        <a:bodyPr/>
        <a:lstStyle/>
        <a:p>
          <a:endParaRPr lang="ru-RU"/>
        </a:p>
      </dgm:t>
    </dgm:pt>
    <dgm:pt modelId="{07ADBC22-4CA5-4366-80EB-147452573FF0}" type="sibTrans" cxnId="{3253B51C-E488-4540-A936-46EDCEF8E845}">
      <dgm:prSet/>
      <dgm:spPr/>
      <dgm:t>
        <a:bodyPr/>
        <a:lstStyle/>
        <a:p>
          <a:endParaRPr lang="ru-RU"/>
        </a:p>
      </dgm:t>
    </dgm:pt>
    <dgm:pt modelId="{F5374E18-2D27-4C61-AD03-E89E1B3216DC}">
      <dgm:prSet phldrT="[Текст]" custT="1"/>
      <dgm:spPr/>
      <dgm:t>
        <a:bodyPr/>
        <a:lstStyle/>
        <a:p>
          <a:r>
            <a:rPr lang="ru-RU" sz="20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НРАВСТВЕННОЕ ЗДОРОВЬЕ</a:t>
          </a:r>
          <a:endParaRPr lang="ru-RU" sz="20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3E9AAB-1866-4BE3-B4D6-13E12750AAA0}" type="parTrans" cxnId="{AB9912C9-2BEE-4240-B1E3-299FC3D9578E}">
      <dgm:prSet/>
      <dgm:spPr/>
      <dgm:t>
        <a:bodyPr/>
        <a:lstStyle/>
        <a:p>
          <a:endParaRPr lang="ru-RU"/>
        </a:p>
      </dgm:t>
    </dgm:pt>
    <dgm:pt modelId="{70BC9D28-7093-4758-819D-0A112D81F1B3}" type="sibTrans" cxnId="{AB9912C9-2BEE-4240-B1E3-299FC3D9578E}">
      <dgm:prSet/>
      <dgm:spPr/>
      <dgm:t>
        <a:bodyPr/>
        <a:lstStyle/>
        <a:p>
          <a:endParaRPr lang="ru-RU"/>
        </a:p>
      </dgm:t>
    </dgm:pt>
    <dgm:pt modelId="{12232FC8-E6DE-4720-95EB-7973ED6E2AA5}">
      <dgm:prSet phldrT="[Текст]" custT="1"/>
      <dgm:spPr/>
      <dgm:t>
        <a:bodyPr/>
        <a:lstStyle/>
        <a:p>
          <a:r>
            <a:rPr lang="ru-RU" sz="20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СОЦИАЛЬНОЕ ЗДОРОВЬЕ</a:t>
          </a:r>
          <a:endParaRPr lang="ru-RU" sz="20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BE532E-9293-49DC-BF68-D5A3E8245516}" type="parTrans" cxnId="{D9897DC9-B792-49EC-A08B-1D8C939F5D7C}">
      <dgm:prSet/>
      <dgm:spPr/>
      <dgm:t>
        <a:bodyPr/>
        <a:lstStyle/>
        <a:p>
          <a:endParaRPr lang="ru-RU"/>
        </a:p>
      </dgm:t>
    </dgm:pt>
    <dgm:pt modelId="{28ED44A0-FC3B-4339-BD07-8A4B4B5BF71D}" type="sibTrans" cxnId="{D9897DC9-B792-49EC-A08B-1D8C939F5D7C}">
      <dgm:prSet/>
      <dgm:spPr/>
      <dgm:t>
        <a:bodyPr/>
        <a:lstStyle/>
        <a:p>
          <a:endParaRPr lang="ru-RU"/>
        </a:p>
      </dgm:t>
    </dgm:pt>
    <dgm:pt modelId="{DE119AFD-8332-46A0-A56D-8A2C3B60D3AC}">
      <dgm:prSet phldrT="[Текст]" custT="1"/>
      <dgm:spPr/>
      <dgm:t>
        <a:bodyPr/>
        <a:lstStyle/>
        <a:p>
          <a:r>
            <a:rPr lang="ru-RU" sz="20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ФИЗИЧЕСКОЕ ЗДОРОВЬЕ</a:t>
          </a:r>
          <a:endParaRPr lang="ru-RU" sz="20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B8C70C-334E-45F9-A049-13DA452AB86B}" type="parTrans" cxnId="{1639B25B-69C5-4806-BC31-675FDA5BB069}">
      <dgm:prSet/>
      <dgm:spPr/>
      <dgm:t>
        <a:bodyPr/>
        <a:lstStyle/>
        <a:p>
          <a:endParaRPr lang="ru-RU"/>
        </a:p>
      </dgm:t>
    </dgm:pt>
    <dgm:pt modelId="{856CB142-55DE-4B14-948D-8383B10615B2}" type="sibTrans" cxnId="{1639B25B-69C5-4806-BC31-675FDA5BB069}">
      <dgm:prSet/>
      <dgm:spPr/>
      <dgm:t>
        <a:bodyPr/>
        <a:lstStyle/>
        <a:p>
          <a:endParaRPr lang="ru-RU"/>
        </a:p>
      </dgm:t>
    </dgm:pt>
    <dgm:pt modelId="{E18F5030-31E1-47D2-B445-32944EA4B115}" type="pres">
      <dgm:prSet presAssocID="{AD88A36B-FA00-45F4-B09F-1B54038DCC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44688-4ACA-4755-AB18-6FBAFC8D01F6}" type="pres">
      <dgm:prSet presAssocID="{BF3D1715-01B7-421F-A7B4-66A36C678910}" presName="node" presStyleLbl="node1" presStyleIdx="0" presStyleCnt="4" custScaleX="146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95658-A34C-4634-BC3C-098AA94ACDC2}" type="pres">
      <dgm:prSet presAssocID="{07ADBC22-4CA5-4366-80EB-147452573FF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F5EF2897-616C-44CC-8A04-609C45A2AB6F}" type="pres">
      <dgm:prSet presAssocID="{07ADBC22-4CA5-4366-80EB-147452573FF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AF2FE193-3990-449B-8186-9A32C63E470D}" type="pres">
      <dgm:prSet presAssocID="{F5374E18-2D27-4C61-AD03-E89E1B3216DC}" presName="node" presStyleLbl="node1" presStyleIdx="1" presStyleCnt="4" custScaleX="116810" custScaleY="127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B9AE7-0316-4788-A222-2FF15150D64D}" type="pres">
      <dgm:prSet presAssocID="{70BC9D28-7093-4758-819D-0A112D81F1B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A92D2AF6-B29C-4D2C-BB58-A0E576F3A049}" type="pres">
      <dgm:prSet presAssocID="{70BC9D28-7093-4758-819D-0A112D81F1B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4106E53-C722-4002-946F-AC87273384F1}" type="pres">
      <dgm:prSet presAssocID="{12232FC8-E6DE-4720-95EB-7973ED6E2AA5}" presName="node" presStyleLbl="node1" presStyleIdx="2" presStyleCnt="4" custScaleX="114353" custScaleY="132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280445-7AF3-49F6-AF4D-22B196EB27D6}" type="pres">
      <dgm:prSet presAssocID="{28ED44A0-FC3B-4339-BD07-8A4B4B5BF71D}" presName="sibTrans" presStyleLbl="sibTrans2D1" presStyleIdx="2" presStyleCnt="4"/>
      <dgm:spPr/>
      <dgm:t>
        <a:bodyPr/>
        <a:lstStyle/>
        <a:p>
          <a:endParaRPr lang="ru-RU"/>
        </a:p>
      </dgm:t>
    </dgm:pt>
    <dgm:pt modelId="{E063245A-1F14-485B-B0A2-41571ECF141F}" type="pres">
      <dgm:prSet presAssocID="{28ED44A0-FC3B-4339-BD07-8A4B4B5BF71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A5E82D3-3143-4932-A7EC-6175C6E075AE}" type="pres">
      <dgm:prSet presAssocID="{DE119AFD-8332-46A0-A56D-8A2C3B60D3AC}" presName="node" presStyleLbl="node1" presStyleIdx="3" presStyleCnt="4" custScaleX="116349" custScaleY="127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BAC97-34D8-4328-AE83-9EAEB601E9C4}" type="pres">
      <dgm:prSet presAssocID="{856CB142-55DE-4B14-948D-8383B10615B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693CBE88-5612-4D0A-90CF-D3894FB92EAD}" type="pres">
      <dgm:prSet presAssocID="{856CB142-55DE-4B14-948D-8383B10615B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CC9FA00-6F62-466F-81C4-07149B9050A2}" type="presOf" srcId="{28ED44A0-FC3B-4339-BD07-8A4B4B5BF71D}" destId="{2F280445-7AF3-49F6-AF4D-22B196EB27D6}" srcOrd="0" destOrd="0" presId="urn:microsoft.com/office/officeart/2005/8/layout/cycle7"/>
    <dgm:cxn modelId="{CF024B5B-246B-4E8C-AF85-A55B7C0BBB99}" type="presOf" srcId="{856CB142-55DE-4B14-948D-8383B10615B2}" destId="{693CBE88-5612-4D0A-90CF-D3894FB92EAD}" srcOrd="1" destOrd="0" presId="urn:microsoft.com/office/officeart/2005/8/layout/cycle7"/>
    <dgm:cxn modelId="{AB9912C9-2BEE-4240-B1E3-299FC3D9578E}" srcId="{AD88A36B-FA00-45F4-B09F-1B54038DCC91}" destId="{F5374E18-2D27-4C61-AD03-E89E1B3216DC}" srcOrd="1" destOrd="0" parTransId="{C83E9AAB-1866-4BE3-B4D6-13E12750AAA0}" sibTransId="{70BC9D28-7093-4758-819D-0A112D81F1B3}"/>
    <dgm:cxn modelId="{37AC5701-C0EC-4941-AFFB-7A5CAAAEDE1E}" type="presOf" srcId="{28ED44A0-FC3B-4339-BD07-8A4B4B5BF71D}" destId="{E063245A-1F14-485B-B0A2-41571ECF141F}" srcOrd="1" destOrd="0" presId="urn:microsoft.com/office/officeart/2005/8/layout/cycle7"/>
    <dgm:cxn modelId="{5CE934DB-E091-45AF-BDA3-8D8B70D567DC}" type="presOf" srcId="{AD88A36B-FA00-45F4-B09F-1B54038DCC91}" destId="{E18F5030-31E1-47D2-B445-32944EA4B115}" srcOrd="0" destOrd="0" presId="urn:microsoft.com/office/officeart/2005/8/layout/cycle7"/>
    <dgm:cxn modelId="{D9897DC9-B792-49EC-A08B-1D8C939F5D7C}" srcId="{AD88A36B-FA00-45F4-B09F-1B54038DCC91}" destId="{12232FC8-E6DE-4720-95EB-7973ED6E2AA5}" srcOrd="2" destOrd="0" parTransId="{F6BE532E-9293-49DC-BF68-D5A3E8245516}" sibTransId="{28ED44A0-FC3B-4339-BD07-8A4B4B5BF71D}"/>
    <dgm:cxn modelId="{1639B25B-69C5-4806-BC31-675FDA5BB069}" srcId="{AD88A36B-FA00-45F4-B09F-1B54038DCC91}" destId="{DE119AFD-8332-46A0-A56D-8A2C3B60D3AC}" srcOrd="3" destOrd="0" parTransId="{06B8C70C-334E-45F9-A049-13DA452AB86B}" sibTransId="{856CB142-55DE-4B14-948D-8383B10615B2}"/>
    <dgm:cxn modelId="{42CDB81A-DA17-4275-BF6F-169BD28CDE12}" type="presOf" srcId="{BF3D1715-01B7-421F-A7B4-66A36C678910}" destId="{85644688-4ACA-4755-AB18-6FBAFC8D01F6}" srcOrd="0" destOrd="0" presId="urn:microsoft.com/office/officeart/2005/8/layout/cycle7"/>
    <dgm:cxn modelId="{8FA5DBE8-D935-4A7E-A311-D914A00A39CD}" type="presOf" srcId="{DE119AFD-8332-46A0-A56D-8A2C3B60D3AC}" destId="{4A5E82D3-3143-4932-A7EC-6175C6E075AE}" srcOrd="0" destOrd="0" presId="urn:microsoft.com/office/officeart/2005/8/layout/cycle7"/>
    <dgm:cxn modelId="{AC968DA3-0965-453B-9BBF-30256C88C22C}" type="presOf" srcId="{70BC9D28-7093-4758-819D-0A112D81F1B3}" destId="{A92D2AF6-B29C-4D2C-BB58-A0E576F3A049}" srcOrd="1" destOrd="0" presId="urn:microsoft.com/office/officeart/2005/8/layout/cycle7"/>
    <dgm:cxn modelId="{BBEDA08A-ABB0-4288-B329-008C0A3CEFCF}" type="presOf" srcId="{856CB142-55DE-4B14-948D-8383B10615B2}" destId="{8BCBAC97-34D8-4328-AE83-9EAEB601E9C4}" srcOrd="0" destOrd="0" presId="urn:microsoft.com/office/officeart/2005/8/layout/cycle7"/>
    <dgm:cxn modelId="{C27FEC67-FB39-4F9D-ABD1-398787EC3014}" type="presOf" srcId="{F5374E18-2D27-4C61-AD03-E89E1B3216DC}" destId="{AF2FE193-3990-449B-8186-9A32C63E470D}" srcOrd="0" destOrd="0" presId="urn:microsoft.com/office/officeart/2005/8/layout/cycle7"/>
    <dgm:cxn modelId="{446B0AC2-035E-48E7-A150-C4E9F6E5D45D}" type="presOf" srcId="{07ADBC22-4CA5-4366-80EB-147452573FF0}" destId="{CAE95658-A34C-4634-BC3C-098AA94ACDC2}" srcOrd="0" destOrd="0" presId="urn:microsoft.com/office/officeart/2005/8/layout/cycle7"/>
    <dgm:cxn modelId="{3253B51C-E488-4540-A936-46EDCEF8E845}" srcId="{AD88A36B-FA00-45F4-B09F-1B54038DCC91}" destId="{BF3D1715-01B7-421F-A7B4-66A36C678910}" srcOrd="0" destOrd="0" parTransId="{A9965481-C515-4BD1-849F-1DFD6708EE1D}" sibTransId="{07ADBC22-4CA5-4366-80EB-147452573FF0}"/>
    <dgm:cxn modelId="{F827F4B5-BBC9-4179-90B9-D5632623CFEF}" type="presOf" srcId="{12232FC8-E6DE-4720-95EB-7973ED6E2AA5}" destId="{B4106E53-C722-4002-946F-AC87273384F1}" srcOrd="0" destOrd="0" presId="urn:microsoft.com/office/officeart/2005/8/layout/cycle7"/>
    <dgm:cxn modelId="{BD60197A-8235-4F00-B8D8-A87AA38D2594}" type="presOf" srcId="{70BC9D28-7093-4758-819D-0A112D81F1B3}" destId="{375B9AE7-0316-4788-A222-2FF15150D64D}" srcOrd="0" destOrd="0" presId="urn:microsoft.com/office/officeart/2005/8/layout/cycle7"/>
    <dgm:cxn modelId="{98575570-2C11-48EF-B66D-ED0A8A9DA4B2}" type="presOf" srcId="{07ADBC22-4CA5-4366-80EB-147452573FF0}" destId="{F5EF2897-616C-44CC-8A04-609C45A2AB6F}" srcOrd="1" destOrd="0" presId="urn:microsoft.com/office/officeart/2005/8/layout/cycle7"/>
    <dgm:cxn modelId="{DA1AE097-1F10-47EF-9D16-14DB1C0B6D91}" type="presParOf" srcId="{E18F5030-31E1-47D2-B445-32944EA4B115}" destId="{85644688-4ACA-4755-AB18-6FBAFC8D01F6}" srcOrd="0" destOrd="0" presId="urn:microsoft.com/office/officeart/2005/8/layout/cycle7"/>
    <dgm:cxn modelId="{998EE7BE-B5A0-4693-A1EA-523F1E167001}" type="presParOf" srcId="{E18F5030-31E1-47D2-B445-32944EA4B115}" destId="{CAE95658-A34C-4634-BC3C-098AA94ACDC2}" srcOrd="1" destOrd="0" presId="urn:microsoft.com/office/officeart/2005/8/layout/cycle7"/>
    <dgm:cxn modelId="{D2086A24-8FE4-446C-BA75-C9BAE9939D8A}" type="presParOf" srcId="{CAE95658-A34C-4634-BC3C-098AA94ACDC2}" destId="{F5EF2897-616C-44CC-8A04-609C45A2AB6F}" srcOrd="0" destOrd="0" presId="urn:microsoft.com/office/officeart/2005/8/layout/cycle7"/>
    <dgm:cxn modelId="{BDE87331-FAFA-42C3-B9F6-B96C785EB9BF}" type="presParOf" srcId="{E18F5030-31E1-47D2-B445-32944EA4B115}" destId="{AF2FE193-3990-449B-8186-9A32C63E470D}" srcOrd="2" destOrd="0" presId="urn:microsoft.com/office/officeart/2005/8/layout/cycle7"/>
    <dgm:cxn modelId="{102B281A-D32C-4C9A-B040-2F73672E87E7}" type="presParOf" srcId="{E18F5030-31E1-47D2-B445-32944EA4B115}" destId="{375B9AE7-0316-4788-A222-2FF15150D64D}" srcOrd="3" destOrd="0" presId="urn:microsoft.com/office/officeart/2005/8/layout/cycle7"/>
    <dgm:cxn modelId="{5E01D723-3C07-4779-A2F8-F9767E8968E1}" type="presParOf" srcId="{375B9AE7-0316-4788-A222-2FF15150D64D}" destId="{A92D2AF6-B29C-4D2C-BB58-A0E576F3A049}" srcOrd="0" destOrd="0" presId="urn:microsoft.com/office/officeart/2005/8/layout/cycle7"/>
    <dgm:cxn modelId="{503CB7D7-BA95-4D23-9EB3-B343C1AAE9EB}" type="presParOf" srcId="{E18F5030-31E1-47D2-B445-32944EA4B115}" destId="{B4106E53-C722-4002-946F-AC87273384F1}" srcOrd="4" destOrd="0" presId="urn:microsoft.com/office/officeart/2005/8/layout/cycle7"/>
    <dgm:cxn modelId="{3477C22D-92C0-402D-A76F-50E34BE4441C}" type="presParOf" srcId="{E18F5030-31E1-47D2-B445-32944EA4B115}" destId="{2F280445-7AF3-49F6-AF4D-22B196EB27D6}" srcOrd="5" destOrd="0" presId="urn:microsoft.com/office/officeart/2005/8/layout/cycle7"/>
    <dgm:cxn modelId="{F29A567F-DBC4-4BED-BA46-BA788A1D5DD8}" type="presParOf" srcId="{2F280445-7AF3-49F6-AF4D-22B196EB27D6}" destId="{E063245A-1F14-485B-B0A2-41571ECF141F}" srcOrd="0" destOrd="0" presId="urn:microsoft.com/office/officeart/2005/8/layout/cycle7"/>
    <dgm:cxn modelId="{6D54928A-94CF-4DBB-87B1-408A3B88585C}" type="presParOf" srcId="{E18F5030-31E1-47D2-B445-32944EA4B115}" destId="{4A5E82D3-3143-4932-A7EC-6175C6E075AE}" srcOrd="6" destOrd="0" presId="urn:microsoft.com/office/officeart/2005/8/layout/cycle7"/>
    <dgm:cxn modelId="{F499FE5D-04BB-4D57-BD66-6761A746A7EF}" type="presParOf" srcId="{E18F5030-31E1-47D2-B445-32944EA4B115}" destId="{8BCBAC97-34D8-4328-AE83-9EAEB601E9C4}" srcOrd="7" destOrd="0" presId="urn:microsoft.com/office/officeart/2005/8/layout/cycle7"/>
    <dgm:cxn modelId="{CA9FA910-9625-45CC-8FB1-832464CE7F6A}" type="presParOf" srcId="{8BCBAC97-34D8-4328-AE83-9EAEB601E9C4}" destId="{693CBE88-5612-4D0A-90CF-D3894FB92EAD}" srcOrd="0" destOrd="0" presId="urn:microsoft.com/office/officeart/2005/8/layout/cycle7"/>
  </dgm:cxnLst>
  <dgm:bg/>
  <dgm:whole>
    <a:ln w="57150"/>
  </dgm:whole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628A92-9324-496B-A38A-838657EAF69C}" type="doc">
      <dgm:prSet loTypeId="urn:microsoft.com/office/officeart/2005/8/layout/hList7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A99C008-4DE3-4551-8041-D0EEE9AB1CB9}">
      <dgm:prSet phldrT="[Текст]" custT="1"/>
      <dgm:spPr>
        <a:solidFill>
          <a:srgbClr val="FF99CC"/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200" b="1" baseline="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ПСИХО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200" b="1" baseline="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ЭМОЦИОНАЛЬНЫЙ АСПЕКТ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1800" b="1" baseline="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включает в себя личностные категории, а также характеризуется уровнем развития психических процессов со степенью регуляции эмоционально-волевой сферы</a:t>
          </a:r>
        </a:p>
        <a:p>
          <a:pPr algn="just">
            <a:lnSpc>
              <a:spcPct val="90000"/>
            </a:lnSpc>
            <a:spcAft>
              <a:spcPct val="35000"/>
            </a:spcAft>
          </a:pPr>
          <a:endParaRPr lang="ru-RU" sz="18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7D396F-D6B8-4533-89C7-DA7FF0461015}" type="parTrans" cxnId="{D66ED79B-B7ED-4375-8DDD-3AFD1C5230EE}">
      <dgm:prSet/>
      <dgm:spPr/>
      <dgm:t>
        <a:bodyPr/>
        <a:lstStyle/>
        <a:p>
          <a:endParaRPr lang="ru-RU"/>
        </a:p>
      </dgm:t>
    </dgm:pt>
    <dgm:pt modelId="{64339C40-4C6B-47C5-9BBA-67AE72DF3CD7}" type="sibTrans" cxnId="{D66ED79B-B7ED-4375-8DDD-3AFD1C5230EE}">
      <dgm:prSet/>
      <dgm:spPr/>
      <dgm:t>
        <a:bodyPr/>
        <a:lstStyle/>
        <a:p>
          <a:endParaRPr lang="ru-RU"/>
        </a:p>
      </dgm:t>
    </dgm:pt>
    <dgm:pt modelId="{549E5607-0357-4004-BFF8-89FBD4B80599}">
      <dgm:prSet custT="1"/>
      <dgm:spPr>
        <a:solidFill>
          <a:srgbClr val="66CCFF"/>
        </a:solidFill>
        <a:ln>
          <a:solidFill>
            <a:srgbClr val="00B0F0"/>
          </a:solidFill>
        </a:ln>
      </dgm:spPr>
      <dgm:t>
        <a:bodyPr/>
        <a:lstStyle/>
        <a:p>
          <a:pPr algn="ctr"/>
          <a:r>
            <a:rPr lang="ru-RU" sz="2400" b="1" baseline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ФИЗИЧЕСКИЙ АСПЕКТ </a:t>
          </a:r>
          <a:endParaRPr lang="ru-RU" sz="2000" b="1" baseline="0" dirty="0" smtClean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800" b="1" baseline="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характеризуется уровнем фи-зического развития, отношением к своему здоровью как к великой ценности  </a:t>
          </a:r>
        </a:p>
        <a:p>
          <a:pPr algn="just"/>
          <a:r>
            <a:rPr lang="ru-RU" sz="24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</a:t>
          </a:r>
          <a:endParaRPr lang="ru-RU" sz="24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95AA74-A4D5-4C50-B706-1D8BF9901BFF}" type="parTrans" cxnId="{D9A387B6-311E-422A-B316-C5FCA5C9A6EA}">
      <dgm:prSet/>
      <dgm:spPr/>
      <dgm:t>
        <a:bodyPr/>
        <a:lstStyle/>
        <a:p>
          <a:endParaRPr lang="ru-RU"/>
        </a:p>
      </dgm:t>
    </dgm:pt>
    <dgm:pt modelId="{0B77BD97-FD2F-49C9-8A1E-CEFA97141087}" type="sibTrans" cxnId="{D9A387B6-311E-422A-B316-C5FCA5C9A6EA}">
      <dgm:prSet/>
      <dgm:spPr/>
      <dgm:t>
        <a:bodyPr/>
        <a:lstStyle/>
        <a:p>
          <a:endParaRPr lang="ru-RU"/>
        </a:p>
      </dgm:t>
    </dgm:pt>
    <dgm:pt modelId="{F312C4C9-BB68-4D24-9EBD-1218F20704B5}" type="pres">
      <dgm:prSet presAssocID="{73628A92-9324-496B-A38A-838657EAF6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9E5732-408E-4338-88A5-EA85DF0493B5}" type="pres">
      <dgm:prSet presAssocID="{73628A92-9324-496B-A38A-838657EAF69C}" presName="fgShape" presStyleLbl="fgShp" presStyleIdx="0" presStyleCnt="1" custFlipVert="1" custScaleX="46895" custScaleY="68121" custLinFactY="-100000" custLinFactNeighborX="23946" custLinFactNeighborY="-106416"/>
      <dgm:spPr>
        <a:prstGeom prst="roundRect">
          <a:avLst/>
        </a:prstGeom>
        <a:noFill/>
        <a:ln>
          <a:noFill/>
        </a:ln>
      </dgm:spPr>
    </dgm:pt>
    <dgm:pt modelId="{1D1E85C7-353B-49DE-8483-8FFED597375E}" type="pres">
      <dgm:prSet presAssocID="{73628A92-9324-496B-A38A-838657EAF69C}" presName="linComp" presStyleCnt="0"/>
      <dgm:spPr/>
    </dgm:pt>
    <dgm:pt modelId="{B36FD550-46CE-4800-B390-3315A3792733}" type="pres">
      <dgm:prSet presAssocID="{549E5607-0357-4004-BFF8-89FBD4B80599}" presName="compNode" presStyleCnt="0"/>
      <dgm:spPr/>
    </dgm:pt>
    <dgm:pt modelId="{9F0E471B-80F5-4B09-9A82-DF60C6B2F5C1}" type="pres">
      <dgm:prSet presAssocID="{549E5607-0357-4004-BFF8-89FBD4B80599}" presName="bkgdShape" presStyleLbl="node1" presStyleIdx="0" presStyleCnt="2" custLinFactNeighborX="-1966"/>
      <dgm:spPr/>
      <dgm:t>
        <a:bodyPr/>
        <a:lstStyle/>
        <a:p>
          <a:endParaRPr lang="ru-RU"/>
        </a:p>
      </dgm:t>
    </dgm:pt>
    <dgm:pt modelId="{58DA09F0-EE62-4023-90AA-E943484265EF}" type="pres">
      <dgm:prSet presAssocID="{549E5607-0357-4004-BFF8-89FBD4B8059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D12B0-F2CF-4E89-8EB2-1D5C4F594DEB}" type="pres">
      <dgm:prSet presAssocID="{549E5607-0357-4004-BFF8-89FBD4B80599}" presName="invisiNode" presStyleLbl="node1" presStyleIdx="0" presStyleCnt="2"/>
      <dgm:spPr/>
    </dgm:pt>
    <dgm:pt modelId="{6F1081A5-276D-44B8-87D1-B9D7719F34B7}" type="pres">
      <dgm:prSet presAssocID="{549E5607-0357-4004-BFF8-89FBD4B80599}" presName="imagNode" presStyleLbl="fgImgPlace1" presStyleIdx="0" presStyleCnt="2" custLinFactY="82536" custLinFactNeighborX="-83462" custLinFactNeighborY="100000"/>
      <dgm:spPr>
        <a:noFill/>
        <a:ln>
          <a:noFill/>
        </a:ln>
      </dgm:spPr>
    </dgm:pt>
    <dgm:pt modelId="{363EF337-8BAE-48CF-BCD8-AC757E4E9CF9}" type="pres">
      <dgm:prSet presAssocID="{0B77BD97-FD2F-49C9-8A1E-CEFA971410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77A835-6878-4A4E-9620-26EA90B50CDA}" type="pres">
      <dgm:prSet presAssocID="{DA99C008-4DE3-4551-8041-D0EEE9AB1CB9}" presName="compNode" presStyleCnt="0"/>
      <dgm:spPr/>
    </dgm:pt>
    <dgm:pt modelId="{F1D7C4C7-2336-43D2-9B88-36EB3D0CD81E}" type="pres">
      <dgm:prSet presAssocID="{DA99C008-4DE3-4551-8041-D0EEE9AB1CB9}" presName="bkgdShape" presStyleLbl="node1" presStyleIdx="1" presStyleCnt="2" custLinFactNeighborX="5521" custLinFactNeighborY="6029"/>
      <dgm:spPr/>
      <dgm:t>
        <a:bodyPr/>
        <a:lstStyle/>
        <a:p>
          <a:endParaRPr lang="ru-RU"/>
        </a:p>
      </dgm:t>
    </dgm:pt>
    <dgm:pt modelId="{579F6A29-9B86-498F-B1AB-9B76F47E01C1}" type="pres">
      <dgm:prSet presAssocID="{DA99C008-4DE3-4551-8041-D0EEE9AB1C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8E54A-8F8A-4F15-96E9-DD97920ABE1B}" type="pres">
      <dgm:prSet presAssocID="{DA99C008-4DE3-4551-8041-D0EEE9AB1CB9}" presName="invisiNode" presStyleLbl="node1" presStyleIdx="1" presStyleCnt="2"/>
      <dgm:spPr/>
    </dgm:pt>
    <dgm:pt modelId="{8069D22E-25DE-48C6-9293-DAFE86E45255}" type="pres">
      <dgm:prSet presAssocID="{DA99C008-4DE3-4551-8041-D0EEE9AB1CB9}" presName="imagNode" presStyleLbl="fgImgPlace1" presStyleIdx="1" presStyleCnt="2" custAng="3288505" custLinFactNeighborX="72825" custLinFactNeighborY="-4588"/>
      <dgm:spPr>
        <a:noFill/>
        <a:ln>
          <a:noFill/>
        </a:ln>
      </dgm:spPr>
    </dgm:pt>
  </dgm:ptLst>
  <dgm:cxnLst>
    <dgm:cxn modelId="{D66ED79B-B7ED-4375-8DDD-3AFD1C5230EE}" srcId="{73628A92-9324-496B-A38A-838657EAF69C}" destId="{DA99C008-4DE3-4551-8041-D0EEE9AB1CB9}" srcOrd="1" destOrd="0" parTransId="{967D396F-D6B8-4533-89C7-DA7FF0461015}" sibTransId="{64339C40-4C6B-47C5-9BBA-67AE72DF3CD7}"/>
    <dgm:cxn modelId="{D9A387B6-311E-422A-B316-C5FCA5C9A6EA}" srcId="{73628A92-9324-496B-A38A-838657EAF69C}" destId="{549E5607-0357-4004-BFF8-89FBD4B80599}" srcOrd="0" destOrd="0" parTransId="{5395AA74-A4D5-4C50-B706-1D8BF9901BFF}" sibTransId="{0B77BD97-FD2F-49C9-8A1E-CEFA97141087}"/>
    <dgm:cxn modelId="{1CAED81A-DFE3-48CE-ACE0-FCDDA348AB86}" type="presOf" srcId="{549E5607-0357-4004-BFF8-89FBD4B80599}" destId="{9F0E471B-80F5-4B09-9A82-DF60C6B2F5C1}" srcOrd="0" destOrd="0" presId="urn:microsoft.com/office/officeart/2005/8/layout/hList7"/>
    <dgm:cxn modelId="{E9875A06-54EA-451E-A1F6-08957773AD17}" type="presOf" srcId="{DA99C008-4DE3-4551-8041-D0EEE9AB1CB9}" destId="{579F6A29-9B86-498F-B1AB-9B76F47E01C1}" srcOrd="1" destOrd="0" presId="urn:microsoft.com/office/officeart/2005/8/layout/hList7"/>
    <dgm:cxn modelId="{28A27820-F67A-45B4-834F-EAFAB1ED9A9B}" type="presOf" srcId="{DA99C008-4DE3-4551-8041-D0EEE9AB1CB9}" destId="{F1D7C4C7-2336-43D2-9B88-36EB3D0CD81E}" srcOrd="0" destOrd="0" presId="urn:microsoft.com/office/officeart/2005/8/layout/hList7"/>
    <dgm:cxn modelId="{755214C1-BD4C-4672-8C9E-839663578D68}" type="presOf" srcId="{549E5607-0357-4004-BFF8-89FBD4B80599}" destId="{58DA09F0-EE62-4023-90AA-E943484265EF}" srcOrd="1" destOrd="0" presId="urn:microsoft.com/office/officeart/2005/8/layout/hList7"/>
    <dgm:cxn modelId="{C92C1F22-80A6-4959-A63D-B18B5BF59205}" type="presOf" srcId="{73628A92-9324-496B-A38A-838657EAF69C}" destId="{F312C4C9-BB68-4D24-9EBD-1218F20704B5}" srcOrd="0" destOrd="0" presId="urn:microsoft.com/office/officeart/2005/8/layout/hList7"/>
    <dgm:cxn modelId="{6CBC7EEA-BC1E-4353-880B-99C017B01CDC}" type="presOf" srcId="{0B77BD97-FD2F-49C9-8A1E-CEFA97141087}" destId="{363EF337-8BAE-48CF-BCD8-AC757E4E9CF9}" srcOrd="0" destOrd="0" presId="urn:microsoft.com/office/officeart/2005/8/layout/hList7"/>
    <dgm:cxn modelId="{EA523F49-449B-49F3-86F5-9C12B2D93518}" type="presParOf" srcId="{F312C4C9-BB68-4D24-9EBD-1218F20704B5}" destId="{869E5732-408E-4338-88A5-EA85DF0493B5}" srcOrd="0" destOrd="0" presId="urn:microsoft.com/office/officeart/2005/8/layout/hList7"/>
    <dgm:cxn modelId="{ABCF3ED3-A6E5-46F8-A9D0-30AA888AA732}" type="presParOf" srcId="{F312C4C9-BB68-4D24-9EBD-1218F20704B5}" destId="{1D1E85C7-353B-49DE-8483-8FFED597375E}" srcOrd="1" destOrd="0" presId="urn:microsoft.com/office/officeart/2005/8/layout/hList7"/>
    <dgm:cxn modelId="{F625AA55-7E5C-4B39-933C-D75A4349522D}" type="presParOf" srcId="{1D1E85C7-353B-49DE-8483-8FFED597375E}" destId="{B36FD550-46CE-4800-B390-3315A3792733}" srcOrd="0" destOrd="0" presId="urn:microsoft.com/office/officeart/2005/8/layout/hList7"/>
    <dgm:cxn modelId="{076B6A79-DBE9-4913-A45E-6CD8D5C13253}" type="presParOf" srcId="{B36FD550-46CE-4800-B390-3315A3792733}" destId="{9F0E471B-80F5-4B09-9A82-DF60C6B2F5C1}" srcOrd="0" destOrd="0" presId="urn:microsoft.com/office/officeart/2005/8/layout/hList7"/>
    <dgm:cxn modelId="{FE8E484C-B1F5-4451-B5FA-3F56B5CB869D}" type="presParOf" srcId="{B36FD550-46CE-4800-B390-3315A3792733}" destId="{58DA09F0-EE62-4023-90AA-E943484265EF}" srcOrd="1" destOrd="0" presId="urn:microsoft.com/office/officeart/2005/8/layout/hList7"/>
    <dgm:cxn modelId="{3EFBC201-7589-4166-9F70-6091D101506C}" type="presParOf" srcId="{B36FD550-46CE-4800-B390-3315A3792733}" destId="{C10D12B0-F2CF-4E89-8EB2-1D5C4F594DEB}" srcOrd="2" destOrd="0" presId="urn:microsoft.com/office/officeart/2005/8/layout/hList7"/>
    <dgm:cxn modelId="{E288F6FF-3586-4C86-A243-3C15544E3A1E}" type="presParOf" srcId="{B36FD550-46CE-4800-B390-3315A3792733}" destId="{6F1081A5-276D-44B8-87D1-B9D7719F34B7}" srcOrd="3" destOrd="0" presId="urn:microsoft.com/office/officeart/2005/8/layout/hList7"/>
    <dgm:cxn modelId="{6CC2FE4D-A3C9-4123-ADAD-B7EA553BD83F}" type="presParOf" srcId="{1D1E85C7-353B-49DE-8483-8FFED597375E}" destId="{363EF337-8BAE-48CF-BCD8-AC757E4E9CF9}" srcOrd="1" destOrd="0" presId="urn:microsoft.com/office/officeart/2005/8/layout/hList7"/>
    <dgm:cxn modelId="{2BC09C1A-8EE0-44A9-B819-ED3F48BD9C5A}" type="presParOf" srcId="{1D1E85C7-353B-49DE-8483-8FFED597375E}" destId="{8077A835-6878-4A4E-9620-26EA90B50CDA}" srcOrd="2" destOrd="0" presId="urn:microsoft.com/office/officeart/2005/8/layout/hList7"/>
    <dgm:cxn modelId="{ECFAF737-5507-447B-8FE3-8DC82A211F80}" type="presParOf" srcId="{8077A835-6878-4A4E-9620-26EA90B50CDA}" destId="{F1D7C4C7-2336-43D2-9B88-36EB3D0CD81E}" srcOrd="0" destOrd="0" presId="urn:microsoft.com/office/officeart/2005/8/layout/hList7"/>
    <dgm:cxn modelId="{95468099-5250-4EF4-BE8C-92F15909FA41}" type="presParOf" srcId="{8077A835-6878-4A4E-9620-26EA90B50CDA}" destId="{579F6A29-9B86-498F-B1AB-9B76F47E01C1}" srcOrd="1" destOrd="0" presId="urn:microsoft.com/office/officeart/2005/8/layout/hList7"/>
    <dgm:cxn modelId="{33107EA4-3C96-4263-9F39-2A5B7AD8A6EF}" type="presParOf" srcId="{8077A835-6878-4A4E-9620-26EA90B50CDA}" destId="{D188E54A-8F8A-4F15-96E9-DD97920ABE1B}" srcOrd="2" destOrd="0" presId="urn:microsoft.com/office/officeart/2005/8/layout/hList7"/>
    <dgm:cxn modelId="{01C859D5-E09E-4F02-B34E-56A6706DD4FC}" type="presParOf" srcId="{8077A835-6878-4A4E-9620-26EA90B50CDA}" destId="{8069D22E-25DE-48C6-9293-DAFE86E45255}" srcOrd="3" destOrd="0" presId="urn:microsoft.com/office/officeart/2005/8/layout/hList7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628A92-9324-496B-A38A-838657EAF69C}" type="doc">
      <dgm:prSet loTypeId="urn:microsoft.com/office/officeart/2005/8/layout/hList7" loCatId="process" qsTypeId="urn:microsoft.com/office/officeart/2005/8/quickstyle/simple2" qsCatId="simple" csTypeId="urn:microsoft.com/office/officeart/2005/8/colors/colorful5" csCatId="colorful" phldr="1"/>
      <dgm:spPr/>
    </dgm:pt>
    <dgm:pt modelId="{DA99C008-4DE3-4551-8041-D0EEE9AB1CB9}">
      <dgm:prSet phldrT="[Текст]" custT="1"/>
      <dgm:spPr>
        <a:solidFill>
          <a:srgbClr val="99FF33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2200" b="1" baseline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rPr>
            <a:t>НРАВСТВЕННЫЙ АСПЕКТ</a:t>
          </a:r>
        </a:p>
        <a:p>
          <a:pPr algn="l"/>
          <a:r>
            <a:rPr lang="ru-RU" sz="1800" b="1" baseline="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rPr>
            <a:t>подразумевает нравственную ориентацию личности, ее менталитет по отношению к самому себе, природе и обществу</a:t>
          </a:r>
        </a:p>
        <a:p>
          <a:pPr algn="just"/>
          <a:endParaRPr lang="ru-RU" sz="18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18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7D396F-D6B8-4533-89C7-DA7FF0461015}" type="parTrans" cxnId="{D66ED79B-B7ED-4375-8DDD-3AFD1C5230EE}">
      <dgm:prSet/>
      <dgm:spPr/>
      <dgm:t>
        <a:bodyPr/>
        <a:lstStyle/>
        <a:p>
          <a:endParaRPr lang="ru-RU"/>
        </a:p>
      </dgm:t>
    </dgm:pt>
    <dgm:pt modelId="{64339C40-4C6B-47C5-9BBA-67AE72DF3CD7}" type="sibTrans" cxnId="{D66ED79B-B7ED-4375-8DDD-3AFD1C5230EE}">
      <dgm:prSet/>
      <dgm:spPr/>
      <dgm:t>
        <a:bodyPr/>
        <a:lstStyle/>
        <a:p>
          <a:endParaRPr lang="ru-RU"/>
        </a:p>
      </dgm:t>
    </dgm:pt>
    <dgm:pt modelId="{549E5607-0357-4004-BFF8-89FBD4B80599}">
      <dgm:prSet custT="1"/>
      <dgm:spPr>
        <a:solidFill>
          <a:srgbClr val="FFC000"/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pPr algn="ctr"/>
          <a:r>
            <a:rPr lang="ru-RU" sz="22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СОЦИАЛЬНЫЙ    АСПЕКТ</a:t>
          </a:r>
          <a:endParaRPr lang="ru-RU" sz="1800" b="1" baseline="0" dirty="0" smtClean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1800" b="1" baseline="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определяет степень социальной адаптации человека в обществе, наличием предпосылок к всесторонней активности в окружающей среде</a:t>
          </a:r>
        </a:p>
        <a:p>
          <a:pPr algn="just"/>
          <a:endParaRPr lang="ru-RU" sz="18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5395AA74-A4D5-4C50-B706-1D8BF9901BFF}" type="parTrans" cxnId="{D9A387B6-311E-422A-B316-C5FCA5C9A6EA}">
      <dgm:prSet/>
      <dgm:spPr/>
      <dgm:t>
        <a:bodyPr/>
        <a:lstStyle/>
        <a:p>
          <a:endParaRPr lang="ru-RU"/>
        </a:p>
      </dgm:t>
    </dgm:pt>
    <dgm:pt modelId="{0B77BD97-FD2F-49C9-8A1E-CEFA97141087}" type="sibTrans" cxnId="{D9A387B6-311E-422A-B316-C5FCA5C9A6EA}">
      <dgm:prSet/>
      <dgm:spPr/>
      <dgm:t>
        <a:bodyPr/>
        <a:lstStyle/>
        <a:p>
          <a:endParaRPr lang="ru-RU"/>
        </a:p>
      </dgm:t>
    </dgm:pt>
    <dgm:pt modelId="{F312C4C9-BB68-4D24-9EBD-1218F20704B5}" type="pres">
      <dgm:prSet presAssocID="{73628A92-9324-496B-A38A-838657EAF69C}" presName="Name0" presStyleCnt="0">
        <dgm:presLayoutVars>
          <dgm:dir/>
          <dgm:resizeHandles val="exact"/>
        </dgm:presLayoutVars>
      </dgm:prSet>
      <dgm:spPr/>
    </dgm:pt>
    <dgm:pt modelId="{869E5732-408E-4338-88A5-EA85DF0493B5}" type="pres">
      <dgm:prSet presAssocID="{73628A92-9324-496B-A38A-838657EAF69C}" presName="fgShape" presStyleLbl="fgShp" presStyleIdx="0" presStyleCnt="1" custFlipVert="1" custScaleX="46895" custScaleY="68121" custLinFactNeighborX="30912" custLinFactNeighborY="50362"/>
      <dgm:spPr>
        <a:prstGeom prst="roundRect">
          <a:avLst/>
        </a:prstGeom>
        <a:noFill/>
        <a:ln>
          <a:noFill/>
        </a:ln>
      </dgm:spPr>
    </dgm:pt>
    <dgm:pt modelId="{1D1E85C7-353B-49DE-8483-8FFED597375E}" type="pres">
      <dgm:prSet presAssocID="{73628A92-9324-496B-A38A-838657EAF69C}" presName="linComp" presStyleCnt="0"/>
      <dgm:spPr/>
    </dgm:pt>
    <dgm:pt modelId="{B36FD550-46CE-4800-B390-3315A3792733}" type="pres">
      <dgm:prSet presAssocID="{549E5607-0357-4004-BFF8-89FBD4B80599}" presName="compNode" presStyleCnt="0"/>
      <dgm:spPr/>
    </dgm:pt>
    <dgm:pt modelId="{9F0E471B-80F5-4B09-9A82-DF60C6B2F5C1}" type="pres">
      <dgm:prSet presAssocID="{549E5607-0357-4004-BFF8-89FBD4B80599}" presName="bkgdShape" presStyleLbl="node1" presStyleIdx="0" presStyleCnt="2"/>
      <dgm:spPr/>
      <dgm:t>
        <a:bodyPr/>
        <a:lstStyle/>
        <a:p>
          <a:endParaRPr lang="ru-RU"/>
        </a:p>
      </dgm:t>
    </dgm:pt>
    <dgm:pt modelId="{58DA09F0-EE62-4023-90AA-E943484265EF}" type="pres">
      <dgm:prSet presAssocID="{549E5607-0357-4004-BFF8-89FBD4B8059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D12B0-F2CF-4E89-8EB2-1D5C4F594DEB}" type="pres">
      <dgm:prSet presAssocID="{549E5607-0357-4004-BFF8-89FBD4B80599}" presName="invisiNode" presStyleLbl="node1" presStyleIdx="0" presStyleCnt="2"/>
      <dgm:spPr/>
    </dgm:pt>
    <dgm:pt modelId="{6F1081A5-276D-44B8-87D1-B9D7719F34B7}" type="pres">
      <dgm:prSet presAssocID="{549E5607-0357-4004-BFF8-89FBD4B80599}" presName="imagNode" presStyleLbl="fgImgPlace1" presStyleIdx="0" presStyleCnt="2" custLinFactX="-63394" custLinFactY="79322" custLinFactNeighborX="-100000" custLinFactNeighborY="100000"/>
      <dgm:spPr>
        <a:noFill/>
        <a:ln>
          <a:noFill/>
        </a:ln>
      </dgm:spPr>
    </dgm:pt>
    <dgm:pt modelId="{363EF337-8BAE-48CF-BCD8-AC757E4E9CF9}" type="pres">
      <dgm:prSet presAssocID="{0B77BD97-FD2F-49C9-8A1E-CEFA971410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77A835-6878-4A4E-9620-26EA90B50CDA}" type="pres">
      <dgm:prSet presAssocID="{DA99C008-4DE3-4551-8041-D0EEE9AB1CB9}" presName="compNode" presStyleCnt="0"/>
      <dgm:spPr/>
    </dgm:pt>
    <dgm:pt modelId="{F1D7C4C7-2336-43D2-9B88-36EB3D0CD81E}" type="pres">
      <dgm:prSet presAssocID="{DA99C008-4DE3-4551-8041-D0EEE9AB1CB9}" presName="bkgdShape" presStyleLbl="node1" presStyleIdx="1" presStyleCnt="2" custLinFactNeighborX="250"/>
      <dgm:spPr/>
      <dgm:t>
        <a:bodyPr/>
        <a:lstStyle/>
        <a:p>
          <a:endParaRPr lang="ru-RU"/>
        </a:p>
      </dgm:t>
    </dgm:pt>
    <dgm:pt modelId="{579F6A29-9B86-498F-B1AB-9B76F47E01C1}" type="pres">
      <dgm:prSet presAssocID="{DA99C008-4DE3-4551-8041-D0EEE9AB1C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8E54A-8F8A-4F15-96E9-DD97920ABE1B}" type="pres">
      <dgm:prSet presAssocID="{DA99C008-4DE3-4551-8041-D0EEE9AB1CB9}" presName="invisiNode" presStyleLbl="node1" presStyleIdx="1" presStyleCnt="2"/>
      <dgm:spPr/>
    </dgm:pt>
    <dgm:pt modelId="{8069D22E-25DE-48C6-9293-DAFE86E45255}" type="pres">
      <dgm:prSet presAssocID="{DA99C008-4DE3-4551-8041-D0EEE9AB1CB9}" presName="imagNode" presStyleLbl="fgImgPlace1" presStyleIdx="1" presStyleCnt="2" custLinFactNeighborX="72825" custLinFactNeighborY="-4588"/>
      <dgm:spPr>
        <a:noFill/>
        <a:ln>
          <a:noFill/>
        </a:ln>
      </dgm:spPr>
    </dgm:pt>
  </dgm:ptLst>
  <dgm:cxnLst>
    <dgm:cxn modelId="{D66ED79B-B7ED-4375-8DDD-3AFD1C5230EE}" srcId="{73628A92-9324-496B-A38A-838657EAF69C}" destId="{DA99C008-4DE3-4551-8041-D0EEE9AB1CB9}" srcOrd="1" destOrd="0" parTransId="{967D396F-D6B8-4533-89C7-DA7FF0461015}" sibTransId="{64339C40-4C6B-47C5-9BBA-67AE72DF3CD7}"/>
    <dgm:cxn modelId="{D9A387B6-311E-422A-B316-C5FCA5C9A6EA}" srcId="{73628A92-9324-496B-A38A-838657EAF69C}" destId="{549E5607-0357-4004-BFF8-89FBD4B80599}" srcOrd="0" destOrd="0" parTransId="{5395AA74-A4D5-4C50-B706-1D8BF9901BFF}" sibTransId="{0B77BD97-FD2F-49C9-8A1E-CEFA97141087}"/>
    <dgm:cxn modelId="{B07AAF72-5049-4908-B068-02A2F1A8B7F6}" type="presOf" srcId="{DA99C008-4DE3-4551-8041-D0EEE9AB1CB9}" destId="{579F6A29-9B86-498F-B1AB-9B76F47E01C1}" srcOrd="1" destOrd="0" presId="urn:microsoft.com/office/officeart/2005/8/layout/hList7"/>
    <dgm:cxn modelId="{BF822F44-69EF-478F-B693-DB19401B7F59}" type="presOf" srcId="{0B77BD97-FD2F-49C9-8A1E-CEFA97141087}" destId="{363EF337-8BAE-48CF-BCD8-AC757E4E9CF9}" srcOrd="0" destOrd="0" presId="urn:microsoft.com/office/officeart/2005/8/layout/hList7"/>
    <dgm:cxn modelId="{5D0514C9-D778-4B54-883B-DB098F7D245F}" type="presOf" srcId="{DA99C008-4DE3-4551-8041-D0EEE9AB1CB9}" destId="{F1D7C4C7-2336-43D2-9B88-36EB3D0CD81E}" srcOrd="0" destOrd="0" presId="urn:microsoft.com/office/officeart/2005/8/layout/hList7"/>
    <dgm:cxn modelId="{3F5FAA0C-6AC3-4762-BE4C-2B880E0EEEED}" type="presOf" srcId="{549E5607-0357-4004-BFF8-89FBD4B80599}" destId="{9F0E471B-80F5-4B09-9A82-DF60C6B2F5C1}" srcOrd="0" destOrd="0" presId="urn:microsoft.com/office/officeart/2005/8/layout/hList7"/>
    <dgm:cxn modelId="{B4FA671D-C80D-456A-875E-616893F81D6C}" type="presOf" srcId="{549E5607-0357-4004-BFF8-89FBD4B80599}" destId="{58DA09F0-EE62-4023-90AA-E943484265EF}" srcOrd="1" destOrd="0" presId="urn:microsoft.com/office/officeart/2005/8/layout/hList7"/>
    <dgm:cxn modelId="{AA83CF76-6DDC-47C0-B884-9B6AA0F28543}" type="presOf" srcId="{73628A92-9324-496B-A38A-838657EAF69C}" destId="{F312C4C9-BB68-4D24-9EBD-1218F20704B5}" srcOrd="0" destOrd="0" presId="urn:microsoft.com/office/officeart/2005/8/layout/hList7"/>
    <dgm:cxn modelId="{56E8438F-49D8-4818-BDB8-3AEE7C521847}" type="presParOf" srcId="{F312C4C9-BB68-4D24-9EBD-1218F20704B5}" destId="{869E5732-408E-4338-88A5-EA85DF0493B5}" srcOrd="0" destOrd="0" presId="urn:microsoft.com/office/officeart/2005/8/layout/hList7"/>
    <dgm:cxn modelId="{BAE0DA8F-D3D5-4D20-8AAC-9B71BFF71BCA}" type="presParOf" srcId="{F312C4C9-BB68-4D24-9EBD-1218F20704B5}" destId="{1D1E85C7-353B-49DE-8483-8FFED597375E}" srcOrd="1" destOrd="0" presId="urn:microsoft.com/office/officeart/2005/8/layout/hList7"/>
    <dgm:cxn modelId="{C9D5E469-26E4-417A-BD68-D347420B8B6C}" type="presParOf" srcId="{1D1E85C7-353B-49DE-8483-8FFED597375E}" destId="{B36FD550-46CE-4800-B390-3315A3792733}" srcOrd="0" destOrd="0" presId="urn:microsoft.com/office/officeart/2005/8/layout/hList7"/>
    <dgm:cxn modelId="{45F89074-22D6-4AA5-B690-C240356BA3CA}" type="presParOf" srcId="{B36FD550-46CE-4800-B390-3315A3792733}" destId="{9F0E471B-80F5-4B09-9A82-DF60C6B2F5C1}" srcOrd="0" destOrd="0" presId="urn:microsoft.com/office/officeart/2005/8/layout/hList7"/>
    <dgm:cxn modelId="{C6999B8E-4328-418B-A73E-52E9CCC438EC}" type="presParOf" srcId="{B36FD550-46CE-4800-B390-3315A3792733}" destId="{58DA09F0-EE62-4023-90AA-E943484265EF}" srcOrd="1" destOrd="0" presId="urn:microsoft.com/office/officeart/2005/8/layout/hList7"/>
    <dgm:cxn modelId="{9E9E93A7-C8B2-4197-A2D0-07F643DB1FA4}" type="presParOf" srcId="{B36FD550-46CE-4800-B390-3315A3792733}" destId="{C10D12B0-F2CF-4E89-8EB2-1D5C4F594DEB}" srcOrd="2" destOrd="0" presId="urn:microsoft.com/office/officeart/2005/8/layout/hList7"/>
    <dgm:cxn modelId="{1401B58E-46FF-4499-A8AC-3B5BB154AA4D}" type="presParOf" srcId="{B36FD550-46CE-4800-B390-3315A3792733}" destId="{6F1081A5-276D-44B8-87D1-B9D7719F34B7}" srcOrd="3" destOrd="0" presId="urn:microsoft.com/office/officeart/2005/8/layout/hList7"/>
    <dgm:cxn modelId="{C5ECFA14-95DC-4429-8EE6-AD1D274AE91A}" type="presParOf" srcId="{1D1E85C7-353B-49DE-8483-8FFED597375E}" destId="{363EF337-8BAE-48CF-BCD8-AC757E4E9CF9}" srcOrd="1" destOrd="0" presId="urn:microsoft.com/office/officeart/2005/8/layout/hList7"/>
    <dgm:cxn modelId="{EC169D5B-FA36-42E1-A9A0-BAFB05F3F967}" type="presParOf" srcId="{1D1E85C7-353B-49DE-8483-8FFED597375E}" destId="{8077A835-6878-4A4E-9620-26EA90B50CDA}" srcOrd="2" destOrd="0" presId="urn:microsoft.com/office/officeart/2005/8/layout/hList7"/>
    <dgm:cxn modelId="{C7F52CF8-6F89-4B5D-85F3-7137AA62D70D}" type="presParOf" srcId="{8077A835-6878-4A4E-9620-26EA90B50CDA}" destId="{F1D7C4C7-2336-43D2-9B88-36EB3D0CD81E}" srcOrd="0" destOrd="0" presId="urn:microsoft.com/office/officeart/2005/8/layout/hList7"/>
    <dgm:cxn modelId="{1BDA061C-1D98-4084-AC22-8D2AB1A48C15}" type="presParOf" srcId="{8077A835-6878-4A4E-9620-26EA90B50CDA}" destId="{579F6A29-9B86-498F-B1AB-9B76F47E01C1}" srcOrd="1" destOrd="0" presId="urn:microsoft.com/office/officeart/2005/8/layout/hList7"/>
    <dgm:cxn modelId="{7702F317-3016-41B6-AE51-4C1F7E216AC4}" type="presParOf" srcId="{8077A835-6878-4A4E-9620-26EA90B50CDA}" destId="{D188E54A-8F8A-4F15-96E9-DD97920ABE1B}" srcOrd="2" destOrd="0" presId="urn:microsoft.com/office/officeart/2005/8/layout/hList7"/>
    <dgm:cxn modelId="{26C55F8E-1971-41D1-8BC3-26A9DD5D567C}" type="presParOf" srcId="{8077A835-6878-4A4E-9620-26EA90B50CDA}" destId="{8069D22E-25DE-48C6-9293-DAFE86E45255}" srcOrd="3" destOrd="0" presId="urn:microsoft.com/office/officeart/2005/8/layout/hList7"/>
  </dgm:cxnLst>
  <dgm:bg/>
  <dgm:whole>
    <a:ln>
      <a:noFill/>
    </a:ln>
  </dgm:whole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B2FAF1-3154-478E-B468-44B9F85C665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A007CAA-BB65-414B-B240-5CC62E969A6B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9DF1B55A-421C-40DB-8723-EC93DA111A9A}" type="parTrans" cxnId="{22ECADF8-488E-4815-8D36-1CA56941EBD5}">
      <dgm:prSet/>
      <dgm:spPr/>
      <dgm:t>
        <a:bodyPr/>
        <a:lstStyle/>
        <a:p>
          <a:endParaRPr lang="ru-RU"/>
        </a:p>
      </dgm:t>
    </dgm:pt>
    <dgm:pt modelId="{6D9DC565-AC9E-4DB4-9011-DE627C6846E1}" type="sibTrans" cxnId="{22ECADF8-488E-4815-8D36-1CA56941EBD5}">
      <dgm:prSet/>
      <dgm:spPr/>
      <dgm:t>
        <a:bodyPr/>
        <a:lstStyle/>
        <a:p>
          <a:endParaRPr lang="ru-RU"/>
        </a:p>
      </dgm:t>
    </dgm:pt>
    <dgm:pt modelId="{AC9EA53B-892E-438F-A5F1-F19A26C53816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ОСОЗНАННОЕ ОТНОШЕНИЕ К ЗДОРОВЬЮ И ЖИЗНИ</a:t>
          </a:r>
          <a:endParaRPr lang="ru-RU" sz="1800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F4571EB-5474-4AF1-BDAF-1FC1DD16D1D5}" type="parTrans" cxnId="{E338DA8F-2692-41FB-8A47-9D502EB04049}">
      <dgm:prSet/>
      <dgm:spPr/>
      <dgm:t>
        <a:bodyPr/>
        <a:lstStyle/>
        <a:p>
          <a:endParaRPr lang="ru-RU"/>
        </a:p>
      </dgm:t>
    </dgm:pt>
    <dgm:pt modelId="{692BBF8F-B42A-4648-9151-5723C4E4F086}" type="sibTrans" cxnId="{E338DA8F-2692-41FB-8A47-9D502EB04049}">
      <dgm:prSet/>
      <dgm:spPr/>
      <dgm:t>
        <a:bodyPr/>
        <a:lstStyle/>
        <a:p>
          <a:endParaRPr lang="ru-RU"/>
        </a:p>
      </dgm:t>
    </dgm:pt>
    <dgm:pt modelId="{6FE3E52B-EC89-4E0E-BFC4-E683C0F0AA51}">
      <dgm:prSet phldrT="[Текст]" custT="1"/>
      <dgm:spPr/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E6F517AB-4E20-4CC3-B815-06A87F7D9978}" type="parTrans" cxnId="{FD93343B-DF32-4F80-B0F0-3743DD29FF31}">
      <dgm:prSet/>
      <dgm:spPr/>
      <dgm:t>
        <a:bodyPr/>
        <a:lstStyle/>
        <a:p>
          <a:endParaRPr lang="ru-RU"/>
        </a:p>
      </dgm:t>
    </dgm:pt>
    <dgm:pt modelId="{7863C962-BCBA-49B7-B5CD-6870C0DB3DA9}" type="sibTrans" cxnId="{FD93343B-DF32-4F80-B0F0-3743DD29FF31}">
      <dgm:prSet/>
      <dgm:spPr/>
      <dgm:t>
        <a:bodyPr/>
        <a:lstStyle/>
        <a:p>
          <a:endParaRPr lang="ru-RU"/>
        </a:p>
      </dgm:t>
    </dgm:pt>
    <dgm:pt modelId="{F8905D31-40D4-4D88-A8D8-5DA8858B04BA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rPr>
            <a:t>ЗНАНИЯ О ЗДОРОВЬЕ И УМЕНИЕ ЕГО ОБЕРЕГАТЬ И СОХРАНЯТЬ</a:t>
          </a:r>
          <a:endParaRPr lang="ru-RU" sz="1800" b="1" dirty="0">
            <a:solidFill>
              <a:srgbClr val="3366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EB4F33-3617-46B8-A687-737F4CD4A5FB}" type="parTrans" cxnId="{F11ACC90-2842-4720-9C0A-3AC0B15962E4}">
      <dgm:prSet/>
      <dgm:spPr/>
      <dgm:t>
        <a:bodyPr/>
        <a:lstStyle/>
        <a:p>
          <a:endParaRPr lang="ru-RU"/>
        </a:p>
      </dgm:t>
    </dgm:pt>
    <dgm:pt modelId="{54319316-1116-481F-ABF9-4706C52F363E}" type="sibTrans" cxnId="{F11ACC90-2842-4720-9C0A-3AC0B15962E4}">
      <dgm:prSet/>
      <dgm:spPr/>
      <dgm:t>
        <a:bodyPr/>
        <a:lstStyle/>
        <a:p>
          <a:endParaRPr lang="ru-RU"/>
        </a:p>
      </dgm:t>
    </dgm:pt>
    <dgm:pt modelId="{72FAF5A7-2834-4CB9-917C-B2B77FE1B335}">
      <dgm:prSet phldrT="[Текст]" custT="1"/>
      <dgm:spPr/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FA605E5D-5077-433A-8413-667CE16E724B}" type="parTrans" cxnId="{613ED953-2572-4028-987E-332458E024E5}">
      <dgm:prSet/>
      <dgm:spPr/>
      <dgm:t>
        <a:bodyPr/>
        <a:lstStyle/>
        <a:p>
          <a:endParaRPr lang="ru-RU"/>
        </a:p>
      </dgm:t>
    </dgm:pt>
    <dgm:pt modelId="{C750A259-FDF0-4176-86BF-E88059824D6C}" type="sibTrans" cxnId="{613ED953-2572-4028-987E-332458E024E5}">
      <dgm:prSet/>
      <dgm:spPr/>
      <dgm:t>
        <a:bodyPr/>
        <a:lstStyle/>
        <a:p>
          <a:endParaRPr lang="ru-RU"/>
        </a:p>
      </dgm:t>
    </dgm:pt>
    <dgm:pt modelId="{27DE4D66-814C-47AD-BFF7-D3BBB432FA24}">
      <dgm:prSet phldrT="[Текст]" custT="1"/>
      <dgm:spPr/>
      <dgm:t>
        <a:bodyPr/>
        <a:lstStyle/>
        <a:p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4D7C1C-9129-46DC-AD2E-B06DC40DE6DE}" type="parTrans" cxnId="{97D632FF-14D9-4B0F-93CF-F9801E237FA5}">
      <dgm:prSet/>
      <dgm:spPr/>
      <dgm:t>
        <a:bodyPr/>
        <a:lstStyle/>
        <a:p>
          <a:endParaRPr lang="ru-RU"/>
        </a:p>
      </dgm:t>
    </dgm:pt>
    <dgm:pt modelId="{22856064-23E3-471D-BE22-8388510AE692}" type="sibTrans" cxnId="{97D632FF-14D9-4B0F-93CF-F9801E237FA5}">
      <dgm:prSet/>
      <dgm:spPr/>
      <dgm:t>
        <a:bodyPr/>
        <a:lstStyle/>
        <a:p>
          <a:endParaRPr lang="ru-RU"/>
        </a:p>
      </dgm:t>
    </dgm:pt>
    <dgm:pt modelId="{DF6A37D1-B2E6-498D-A343-77A7399A69CA}">
      <dgm:prSet custT="1"/>
      <dgm:spPr/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A412AB52-326E-4ECC-97E1-5B4B1E2A28B6}" type="parTrans" cxnId="{16231865-D8DF-424A-A658-43FE5B678799}">
      <dgm:prSet/>
      <dgm:spPr/>
      <dgm:t>
        <a:bodyPr/>
        <a:lstStyle/>
        <a:p>
          <a:endParaRPr lang="ru-RU"/>
        </a:p>
      </dgm:t>
    </dgm:pt>
    <dgm:pt modelId="{56E74F8D-9DD6-4576-8CA4-2C36E605BD44}" type="sibTrans" cxnId="{16231865-D8DF-424A-A658-43FE5B678799}">
      <dgm:prSet/>
      <dgm:spPr/>
      <dgm:t>
        <a:bodyPr/>
        <a:lstStyle/>
        <a:p>
          <a:endParaRPr lang="ru-RU"/>
        </a:p>
      </dgm:t>
    </dgm:pt>
    <dgm:pt modelId="{B32D8A82-1A49-40D1-8D28-CCF4234BFA90}">
      <dgm:prSet custT="1"/>
      <dgm:spPr/>
      <dgm:t>
        <a:bodyPr/>
        <a:lstStyle/>
        <a:p>
          <a:pPr algn="ctr"/>
          <a:r>
            <a:rPr lang="ru-RU" sz="1800" b="1" dirty="0" smtClean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rPr>
            <a:t>ВАЛЕОЛОГИЧЕСКАЯ КОМПЕТЕНТНОСТЬ</a:t>
          </a:r>
          <a:endParaRPr lang="ru-RU" sz="1800" b="1" dirty="0">
            <a:solidFill>
              <a:srgbClr val="0066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3B0DBD-A91F-4876-9E2A-3ED743680A9B}" type="parTrans" cxnId="{B7250BE1-DF62-4D30-B701-A1BBF46B3181}">
      <dgm:prSet/>
      <dgm:spPr/>
      <dgm:t>
        <a:bodyPr/>
        <a:lstStyle/>
        <a:p>
          <a:endParaRPr lang="ru-RU"/>
        </a:p>
      </dgm:t>
    </dgm:pt>
    <dgm:pt modelId="{CCBA297A-11CB-48EB-A9C6-CFD85B9E9439}" type="sibTrans" cxnId="{B7250BE1-DF62-4D30-B701-A1BBF46B3181}">
      <dgm:prSet/>
      <dgm:spPr/>
      <dgm:t>
        <a:bodyPr/>
        <a:lstStyle/>
        <a:p>
          <a:endParaRPr lang="ru-RU"/>
        </a:p>
      </dgm:t>
    </dgm:pt>
    <dgm:pt modelId="{DDA157CC-769F-438A-AC96-5C87A0A783B9}">
      <dgm:prSet custT="1"/>
      <dgm:spPr/>
      <dgm:t>
        <a:bodyPr/>
        <a:lstStyle/>
        <a:p>
          <a:pPr algn="l"/>
          <a:endParaRPr lang="ru-RU" sz="14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EE0247-2C52-4568-A056-9BD3A6222C33}" type="parTrans" cxnId="{D32BFFEA-472E-4E37-93AF-C7D89E1E917D}">
      <dgm:prSet/>
      <dgm:spPr/>
      <dgm:t>
        <a:bodyPr/>
        <a:lstStyle/>
        <a:p>
          <a:endParaRPr lang="ru-RU"/>
        </a:p>
      </dgm:t>
    </dgm:pt>
    <dgm:pt modelId="{28D09059-A841-4676-9D5B-7D25865AF341}" type="sibTrans" cxnId="{D32BFFEA-472E-4E37-93AF-C7D89E1E917D}">
      <dgm:prSet/>
      <dgm:spPr/>
      <dgm:t>
        <a:bodyPr/>
        <a:lstStyle/>
        <a:p>
          <a:endParaRPr lang="ru-RU"/>
        </a:p>
      </dgm:t>
    </dgm:pt>
    <dgm:pt modelId="{144C1962-7215-45F1-BAEE-658B1EA713A7}">
      <dgm:prSet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EFAD84EC-6835-40A9-813E-154A273C55F2}" type="parTrans" cxnId="{38046BEC-4E0D-4946-86B6-7BB1D2259DC8}">
      <dgm:prSet/>
      <dgm:spPr/>
      <dgm:t>
        <a:bodyPr/>
        <a:lstStyle/>
        <a:p>
          <a:endParaRPr lang="ru-RU"/>
        </a:p>
      </dgm:t>
    </dgm:pt>
    <dgm:pt modelId="{0FB2C403-EF50-43C5-884A-02FA0AB6839A}" type="sibTrans" cxnId="{38046BEC-4E0D-4946-86B6-7BB1D2259DC8}">
      <dgm:prSet/>
      <dgm:spPr/>
      <dgm:t>
        <a:bodyPr/>
        <a:lstStyle/>
        <a:p>
          <a:endParaRPr lang="ru-RU"/>
        </a:p>
      </dgm:t>
    </dgm:pt>
    <dgm:pt modelId="{E4D21118-1AFD-403C-AE62-1D20996ADBF7}">
      <dgm:prSet custT="1"/>
      <dgm:spPr/>
      <dgm:t>
        <a:bodyPr/>
        <a:lstStyle/>
        <a:p>
          <a:pPr algn="l"/>
          <a:endParaRPr lang="ru-RU" sz="14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A04FED-8EA0-492E-BD25-E8F7785EC6C2}" type="parTrans" cxnId="{9E13CE96-5758-46DB-B39E-9BD5F7E16AE4}">
      <dgm:prSet/>
      <dgm:spPr/>
      <dgm:t>
        <a:bodyPr/>
        <a:lstStyle/>
        <a:p>
          <a:endParaRPr lang="ru-RU"/>
        </a:p>
      </dgm:t>
    </dgm:pt>
    <dgm:pt modelId="{062B856B-33BE-4768-830C-C3D90C5CC838}" type="sibTrans" cxnId="{9E13CE96-5758-46DB-B39E-9BD5F7E16AE4}">
      <dgm:prSet/>
      <dgm:spPr/>
      <dgm:t>
        <a:bodyPr/>
        <a:lstStyle/>
        <a:p>
          <a:endParaRPr lang="ru-RU"/>
        </a:p>
      </dgm:t>
    </dgm:pt>
    <dgm:pt modelId="{FC2A2894-97EC-43C7-B73F-2D2F39206BC4}">
      <dgm:prSet custT="1"/>
      <dgm:spPr/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9B9CB514-EE05-4E28-A447-AB1E30690E76}" type="sibTrans" cxnId="{6D42D309-03B1-4793-B6C7-C05F6EA32828}">
      <dgm:prSet/>
      <dgm:spPr/>
      <dgm:t>
        <a:bodyPr/>
        <a:lstStyle/>
        <a:p>
          <a:endParaRPr lang="ru-RU"/>
        </a:p>
      </dgm:t>
    </dgm:pt>
    <dgm:pt modelId="{03E211DA-4DE1-4532-B8FE-300E9C12CAD1}" type="parTrans" cxnId="{6D42D309-03B1-4793-B6C7-C05F6EA32828}">
      <dgm:prSet/>
      <dgm:spPr/>
      <dgm:t>
        <a:bodyPr/>
        <a:lstStyle/>
        <a:p>
          <a:endParaRPr lang="ru-RU"/>
        </a:p>
      </dgm:t>
    </dgm:pt>
    <dgm:pt modelId="{2C423E52-0871-46B1-86FD-B64CDC769D7D}" type="pres">
      <dgm:prSet presAssocID="{CBB2FAF1-3154-478E-B468-44B9F85C66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94FBBF-3C78-409B-9076-ED69491D52A6}" type="pres">
      <dgm:prSet presAssocID="{BA007CAA-BB65-414B-B240-5CC62E969A6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EF1BD-F77B-4E6E-85A6-80D548F485DA}" type="pres">
      <dgm:prSet presAssocID="{BA007CAA-BB65-414B-B240-5CC62E969A6B}" presName="childText" presStyleLbl="revTx" presStyleIdx="0" presStyleCnt="6" custLinFactNeighborX="112" custLinFactNeighborY="52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0F1B7-D5D0-4C8B-81CB-1F0E194B947D}" type="pres">
      <dgm:prSet presAssocID="{6FE3E52B-EC89-4E0E-BFC4-E683C0F0AA51}" presName="parentText" presStyleLbl="node1" presStyleIdx="1" presStyleCnt="6" custLinFactY="2246" custLinFactNeighborX="11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23965-9141-4377-A7D4-65B4B939B877}" type="pres">
      <dgm:prSet presAssocID="{6FE3E52B-EC89-4E0E-BFC4-E683C0F0AA51}" presName="childText" presStyleLbl="revTx" presStyleIdx="1" presStyleCnt="6" custLinFactY="42734" custLinFactNeighborX="11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0C16F-DD36-4260-9EEC-2EC735A1C259}" type="pres">
      <dgm:prSet presAssocID="{DF6A37D1-B2E6-498D-A343-77A7399A69CA}" presName="parentText" presStyleLbl="node1" presStyleIdx="2" presStyleCnt="6" custLinFactY="78292" custLinFactNeighborX="-145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A9847-3F41-4CED-BA7E-A1242260C1B6}" type="pres">
      <dgm:prSet presAssocID="{DF6A37D1-B2E6-498D-A343-77A7399A69CA}" presName="childText" presStyleLbl="revTx" presStyleIdx="2" presStyleCnt="6" custLinFactY="100000" custLinFactNeighborX="112" custLinFactNeighborY="108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14B8E-DCAE-4A65-B8B9-A166BF2FE7C3}" type="pres">
      <dgm:prSet presAssocID="{72FAF5A7-2834-4CB9-917C-B2B77FE1B335}" presName="parentText" presStyleLbl="node1" presStyleIdx="3" presStyleCnt="6" custLinFactY="-400000" custLinFactNeighborX="-1450" custLinFactNeighborY="-4496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B4AFB-2593-4B87-BE47-A5FDBB4216EA}" type="pres">
      <dgm:prSet presAssocID="{72FAF5A7-2834-4CB9-917C-B2B77FE1B335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9EB68-C3EC-46A8-828E-664586B5D2E2}" type="pres">
      <dgm:prSet presAssocID="{FC2A2894-97EC-43C7-B73F-2D2F39206BC4}" presName="parentText" presStyleLbl="node1" presStyleIdx="4" presStyleCnt="6" custLinFactY="-300000" custLinFactNeighborX="112" custLinFactNeighborY="-3001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B49E1-CBFD-4231-AA76-A45B645AA9D7}" type="pres">
      <dgm:prSet presAssocID="{FC2A2894-97EC-43C7-B73F-2D2F39206BC4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8AC97-04FF-40A1-BD6A-AA5A050ABA87}" type="pres">
      <dgm:prSet presAssocID="{144C1962-7215-45F1-BAEE-658B1EA713A7}" presName="parentText" presStyleLbl="node1" presStyleIdx="5" presStyleCnt="6" custLinFactY="-200000" custLinFactNeighborX="1675" custLinFactNeighborY="-2314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0D7F0-B956-4945-A06E-EEECFF6BEFF3}" type="pres">
      <dgm:prSet presAssocID="{144C1962-7215-45F1-BAEE-658B1EA713A7}" presName="childText" presStyleLbl="revTx" presStyleIdx="5" presStyleCnt="6" custLinFactNeighborX="-1575" custLinFactNeighborY="67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3ED953-2572-4028-987E-332458E024E5}" srcId="{CBB2FAF1-3154-478E-B468-44B9F85C665F}" destId="{72FAF5A7-2834-4CB9-917C-B2B77FE1B335}" srcOrd="3" destOrd="0" parTransId="{FA605E5D-5077-433A-8413-667CE16E724B}" sibTransId="{C750A259-FDF0-4176-86BF-E88059824D6C}"/>
    <dgm:cxn modelId="{22ECADF8-488E-4815-8D36-1CA56941EBD5}" srcId="{CBB2FAF1-3154-478E-B468-44B9F85C665F}" destId="{BA007CAA-BB65-414B-B240-5CC62E969A6B}" srcOrd="0" destOrd="0" parTransId="{9DF1B55A-421C-40DB-8723-EC93DA111A9A}" sibTransId="{6D9DC565-AC9E-4DB4-9011-DE627C6846E1}"/>
    <dgm:cxn modelId="{D32BFFEA-472E-4E37-93AF-C7D89E1E917D}" srcId="{FC2A2894-97EC-43C7-B73F-2D2F39206BC4}" destId="{DDA157CC-769F-438A-AC96-5C87A0A783B9}" srcOrd="0" destOrd="0" parTransId="{FCEE0247-2C52-4568-A056-9BD3A6222C33}" sibTransId="{28D09059-A841-4676-9D5B-7D25865AF341}"/>
    <dgm:cxn modelId="{8C3A54BD-0373-4000-9D05-B5907D3DAD4C}" type="presOf" srcId="{72FAF5A7-2834-4CB9-917C-B2B77FE1B335}" destId="{BEA14B8E-DCAE-4A65-B8B9-A166BF2FE7C3}" srcOrd="0" destOrd="0" presId="urn:microsoft.com/office/officeart/2005/8/layout/vList2"/>
    <dgm:cxn modelId="{5D927C92-AE9A-437F-80F3-0236C7F194BB}" type="presOf" srcId="{6FE3E52B-EC89-4E0E-BFC4-E683C0F0AA51}" destId="{4080F1B7-D5D0-4C8B-81CB-1F0E194B947D}" srcOrd="0" destOrd="0" presId="urn:microsoft.com/office/officeart/2005/8/layout/vList2"/>
    <dgm:cxn modelId="{6D42D309-03B1-4793-B6C7-C05F6EA32828}" srcId="{CBB2FAF1-3154-478E-B468-44B9F85C665F}" destId="{FC2A2894-97EC-43C7-B73F-2D2F39206BC4}" srcOrd="4" destOrd="0" parTransId="{03E211DA-4DE1-4532-B8FE-300E9C12CAD1}" sibTransId="{9B9CB514-EE05-4E28-A447-AB1E30690E76}"/>
    <dgm:cxn modelId="{1014C5A9-8645-4B33-8D0F-99498E38AD56}" type="presOf" srcId="{CBB2FAF1-3154-478E-B468-44B9F85C665F}" destId="{2C423E52-0871-46B1-86FD-B64CDC769D7D}" srcOrd="0" destOrd="0" presId="urn:microsoft.com/office/officeart/2005/8/layout/vList2"/>
    <dgm:cxn modelId="{16231865-D8DF-424A-A658-43FE5B678799}" srcId="{CBB2FAF1-3154-478E-B468-44B9F85C665F}" destId="{DF6A37D1-B2E6-498D-A343-77A7399A69CA}" srcOrd="2" destOrd="0" parTransId="{A412AB52-326E-4ECC-97E1-5B4B1E2A28B6}" sibTransId="{56E74F8D-9DD6-4576-8CA4-2C36E605BD44}"/>
    <dgm:cxn modelId="{D0CFCC3D-2902-4FE1-A806-CB4A7FCA20FB}" type="presOf" srcId="{DF6A37D1-B2E6-498D-A343-77A7399A69CA}" destId="{5070C16F-DD36-4260-9EEC-2EC735A1C259}" srcOrd="0" destOrd="0" presId="urn:microsoft.com/office/officeart/2005/8/layout/vList2"/>
    <dgm:cxn modelId="{97D632FF-14D9-4B0F-93CF-F9801E237FA5}" srcId="{72FAF5A7-2834-4CB9-917C-B2B77FE1B335}" destId="{27DE4D66-814C-47AD-BFF7-D3BBB432FA24}" srcOrd="0" destOrd="0" parTransId="{F04D7C1C-9129-46DC-AD2E-B06DC40DE6DE}" sibTransId="{22856064-23E3-471D-BE22-8388510AE692}"/>
    <dgm:cxn modelId="{15E9AE62-8713-4EE1-96C4-CDEBA217B719}" type="presOf" srcId="{E4D21118-1AFD-403C-AE62-1D20996ADBF7}" destId="{26D0D7F0-B956-4945-A06E-EEECFF6BEFF3}" srcOrd="0" destOrd="0" presId="urn:microsoft.com/office/officeart/2005/8/layout/vList2"/>
    <dgm:cxn modelId="{D57E4036-FD65-47E5-9872-B6E7C519CAEE}" type="presOf" srcId="{AC9EA53B-892E-438F-A5F1-F19A26C53816}" destId="{FCFEF1BD-F77B-4E6E-85A6-80D548F485DA}" srcOrd="0" destOrd="0" presId="urn:microsoft.com/office/officeart/2005/8/layout/vList2"/>
    <dgm:cxn modelId="{FD93343B-DF32-4F80-B0F0-3743DD29FF31}" srcId="{CBB2FAF1-3154-478E-B468-44B9F85C665F}" destId="{6FE3E52B-EC89-4E0E-BFC4-E683C0F0AA51}" srcOrd="1" destOrd="0" parTransId="{E6F517AB-4E20-4CC3-B815-06A87F7D9978}" sibTransId="{7863C962-BCBA-49B7-B5CD-6870C0DB3DA9}"/>
    <dgm:cxn modelId="{B4908C75-C6E2-41B9-A2A3-C844141C32E1}" type="presOf" srcId="{FC2A2894-97EC-43C7-B73F-2D2F39206BC4}" destId="{0A69EB68-C3EC-46A8-828E-664586B5D2E2}" srcOrd="0" destOrd="0" presId="urn:microsoft.com/office/officeart/2005/8/layout/vList2"/>
    <dgm:cxn modelId="{38046BEC-4E0D-4946-86B6-7BB1D2259DC8}" srcId="{CBB2FAF1-3154-478E-B468-44B9F85C665F}" destId="{144C1962-7215-45F1-BAEE-658B1EA713A7}" srcOrd="5" destOrd="0" parTransId="{EFAD84EC-6835-40A9-813E-154A273C55F2}" sibTransId="{0FB2C403-EF50-43C5-884A-02FA0AB6839A}"/>
    <dgm:cxn modelId="{135AFE43-30CD-4C87-BFC0-06F46F8D8325}" type="presOf" srcId="{B32D8A82-1A49-40D1-8D28-CCF4234BFA90}" destId="{C32A9847-3F41-4CED-BA7E-A1242260C1B6}" srcOrd="0" destOrd="0" presId="urn:microsoft.com/office/officeart/2005/8/layout/vList2"/>
    <dgm:cxn modelId="{868FA138-849B-4117-805D-5A0FE04A7B51}" type="presOf" srcId="{DDA157CC-769F-438A-AC96-5C87A0A783B9}" destId="{6B4B49E1-CBFD-4231-AA76-A45B645AA9D7}" srcOrd="0" destOrd="0" presId="urn:microsoft.com/office/officeart/2005/8/layout/vList2"/>
    <dgm:cxn modelId="{F11ACC90-2842-4720-9C0A-3AC0B15962E4}" srcId="{6FE3E52B-EC89-4E0E-BFC4-E683C0F0AA51}" destId="{F8905D31-40D4-4D88-A8D8-5DA8858B04BA}" srcOrd="0" destOrd="0" parTransId="{EBEB4F33-3617-46B8-A687-737F4CD4A5FB}" sibTransId="{54319316-1116-481F-ABF9-4706C52F363E}"/>
    <dgm:cxn modelId="{4560414B-2B70-4D0F-93BC-1E814CA1192C}" type="presOf" srcId="{BA007CAA-BB65-414B-B240-5CC62E969A6B}" destId="{9894FBBF-3C78-409B-9076-ED69491D52A6}" srcOrd="0" destOrd="0" presId="urn:microsoft.com/office/officeart/2005/8/layout/vList2"/>
    <dgm:cxn modelId="{434A2A25-51A2-44AE-9AEF-4F396916C270}" type="presOf" srcId="{144C1962-7215-45F1-BAEE-658B1EA713A7}" destId="{9848AC97-04FF-40A1-BD6A-AA5A050ABA87}" srcOrd="0" destOrd="0" presId="urn:microsoft.com/office/officeart/2005/8/layout/vList2"/>
    <dgm:cxn modelId="{0F15BB2E-DD7A-49A0-8D28-2A7C9C759717}" type="presOf" srcId="{F8905D31-40D4-4D88-A8D8-5DA8858B04BA}" destId="{06A23965-9141-4377-A7D4-65B4B939B877}" srcOrd="0" destOrd="0" presId="urn:microsoft.com/office/officeart/2005/8/layout/vList2"/>
    <dgm:cxn modelId="{BCA29432-90C6-4EE0-AC85-9A16D5465C55}" type="presOf" srcId="{27DE4D66-814C-47AD-BFF7-D3BBB432FA24}" destId="{EFCB4AFB-2593-4B87-BE47-A5FDBB4216EA}" srcOrd="0" destOrd="0" presId="urn:microsoft.com/office/officeart/2005/8/layout/vList2"/>
    <dgm:cxn modelId="{E338DA8F-2692-41FB-8A47-9D502EB04049}" srcId="{BA007CAA-BB65-414B-B240-5CC62E969A6B}" destId="{AC9EA53B-892E-438F-A5F1-F19A26C53816}" srcOrd="0" destOrd="0" parTransId="{BF4571EB-5474-4AF1-BDAF-1FC1DD16D1D5}" sibTransId="{692BBF8F-B42A-4648-9151-5723C4E4F086}"/>
    <dgm:cxn modelId="{B7250BE1-DF62-4D30-B701-A1BBF46B3181}" srcId="{DF6A37D1-B2E6-498D-A343-77A7399A69CA}" destId="{B32D8A82-1A49-40D1-8D28-CCF4234BFA90}" srcOrd="0" destOrd="0" parTransId="{933B0DBD-A91F-4876-9E2A-3ED743680A9B}" sibTransId="{CCBA297A-11CB-48EB-A9C6-CFD85B9E9439}"/>
    <dgm:cxn modelId="{9E13CE96-5758-46DB-B39E-9BD5F7E16AE4}" srcId="{144C1962-7215-45F1-BAEE-658B1EA713A7}" destId="{E4D21118-1AFD-403C-AE62-1D20996ADBF7}" srcOrd="0" destOrd="0" parTransId="{B0A04FED-8EA0-492E-BD25-E8F7785EC6C2}" sibTransId="{062B856B-33BE-4768-830C-C3D90C5CC838}"/>
    <dgm:cxn modelId="{153ECED0-AE29-48EA-A9C6-0132D63F17FB}" type="presParOf" srcId="{2C423E52-0871-46B1-86FD-B64CDC769D7D}" destId="{9894FBBF-3C78-409B-9076-ED69491D52A6}" srcOrd="0" destOrd="0" presId="urn:microsoft.com/office/officeart/2005/8/layout/vList2"/>
    <dgm:cxn modelId="{A30C1EC5-B120-4175-952A-25510A59D6CC}" type="presParOf" srcId="{2C423E52-0871-46B1-86FD-B64CDC769D7D}" destId="{FCFEF1BD-F77B-4E6E-85A6-80D548F485DA}" srcOrd="1" destOrd="0" presId="urn:microsoft.com/office/officeart/2005/8/layout/vList2"/>
    <dgm:cxn modelId="{07E09815-5496-45CB-829A-A751B49CF4A9}" type="presParOf" srcId="{2C423E52-0871-46B1-86FD-B64CDC769D7D}" destId="{4080F1B7-D5D0-4C8B-81CB-1F0E194B947D}" srcOrd="2" destOrd="0" presId="urn:microsoft.com/office/officeart/2005/8/layout/vList2"/>
    <dgm:cxn modelId="{C8ACB3B4-C62D-4439-B189-D55965936687}" type="presParOf" srcId="{2C423E52-0871-46B1-86FD-B64CDC769D7D}" destId="{06A23965-9141-4377-A7D4-65B4B939B877}" srcOrd="3" destOrd="0" presId="urn:microsoft.com/office/officeart/2005/8/layout/vList2"/>
    <dgm:cxn modelId="{9D83E009-865A-4379-B533-A86E545D4CE8}" type="presParOf" srcId="{2C423E52-0871-46B1-86FD-B64CDC769D7D}" destId="{5070C16F-DD36-4260-9EEC-2EC735A1C259}" srcOrd="4" destOrd="0" presId="urn:microsoft.com/office/officeart/2005/8/layout/vList2"/>
    <dgm:cxn modelId="{77E262B0-40FB-4EF2-B969-90CA8663F51C}" type="presParOf" srcId="{2C423E52-0871-46B1-86FD-B64CDC769D7D}" destId="{C32A9847-3F41-4CED-BA7E-A1242260C1B6}" srcOrd="5" destOrd="0" presId="urn:microsoft.com/office/officeart/2005/8/layout/vList2"/>
    <dgm:cxn modelId="{68D86A3B-691A-4435-8CBC-C727E3FC3507}" type="presParOf" srcId="{2C423E52-0871-46B1-86FD-B64CDC769D7D}" destId="{BEA14B8E-DCAE-4A65-B8B9-A166BF2FE7C3}" srcOrd="6" destOrd="0" presId="urn:microsoft.com/office/officeart/2005/8/layout/vList2"/>
    <dgm:cxn modelId="{DFCA495A-E278-4C7F-8D7C-0562E01A9F40}" type="presParOf" srcId="{2C423E52-0871-46B1-86FD-B64CDC769D7D}" destId="{EFCB4AFB-2593-4B87-BE47-A5FDBB4216EA}" srcOrd="7" destOrd="0" presId="urn:microsoft.com/office/officeart/2005/8/layout/vList2"/>
    <dgm:cxn modelId="{31DEDF10-2CC3-4CE2-8C7A-46BD45D89925}" type="presParOf" srcId="{2C423E52-0871-46B1-86FD-B64CDC769D7D}" destId="{0A69EB68-C3EC-46A8-828E-664586B5D2E2}" srcOrd="8" destOrd="0" presId="urn:microsoft.com/office/officeart/2005/8/layout/vList2"/>
    <dgm:cxn modelId="{5E762641-65FE-4579-83BE-DE5FFF5B1010}" type="presParOf" srcId="{2C423E52-0871-46B1-86FD-B64CDC769D7D}" destId="{6B4B49E1-CBFD-4231-AA76-A45B645AA9D7}" srcOrd="9" destOrd="0" presId="urn:microsoft.com/office/officeart/2005/8/layout/vList2"/>
    <dgm:cxn modelId="{194D95CE-BAB4-4AF9-82D2-5D1D37D1C135}" type="presParOf" srcId="{2C423E52-0871-46B1-86FD-B64CDC769D7D}" destId="{9848AC97-04FF-40A1-BD6A-AA5A050ABA87}" srcOrd="10" destOrd="0" presId="urn:microsoft.com/office/officeart/2005/8/layout/vList2"/>
    <dgm:cxn modelId="{093A5592-01A6-4812-8B8C-8E2CAEA5DD43}" type="presParOf" srcId="{2C423E52-0871-46B1-86FD-B64CDC769D7D}" destId="{26D0D7F0-B956-4945-A06E-EEECFF6BEFF3}" srcOrd="11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E72FC3-EEDD-40F8-9E97-47C638B2E008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1A37DB-E67D-4D0E-AAE5-070C8F446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D961E-DB0A-4DC2-AF5F-F5DD456AA55E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4340-13FC-4F3B-AF2A-11C1A5F58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801B-8AE2-42F2-82AB-5AA79BC42C14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81175-0B65-4511-B0E5-8D81B2EDF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EFD7-1D70-49B2-A23C-B3E95ACE7066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DB3B4-9CF1-48E1-8C70-B4A2427B3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A4A952-8D01-4964-B8D4-BEE57B7F0151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2A37E7-242A-4E42-B643-444A72E1E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A33AE-0CD6-41B3-A3EB-3327F0C9311F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2AA19-3047-480A-AEDD-A5BBB2633B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180C9F-3E64-4046-86DD-57B55C887A80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8B0605-3E5B-44FF-9797-AB39857F3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A399-0C8E-4B02-93F5-BD74A9116B3E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4365-9DDD-4596-946F-845A67504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666F73-CF98-487A-8F97-ADF8C3E537DA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D3DAE5-DF3E-4B42-B805-2937CCC17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705CF5-A496-4534-B6E3-874CD061C958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61F4E2-65CB-4AE2-B7B7-95D2B1046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AF354B5-AA5D-4A10-BBE7-EB113EBBF324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FB86EF-B313-4AB0-A55C-6103AA2E2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6787A261-481A-4687-817F-40BF60758EE8}" type="datetimeFigureOut">
              <a:rPr lang="ru-RU"/>
              <a:pPr>
                <a:defRPr/>
              </a:pPr>
              <a:t>08.10.2014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55DCD504-2C30-497B-A5A2-2D1E910DA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094" r:id="rId2"/>
    <p:sldLayoutId id="2147484100" r:id="rId3"/>
    <p:sldLayoutId id="2147484095" r:id="rId4"/>
    <p:sldLayoutId id="2147484101" r:id="rId5"/>
    <p:sldLayoutId id="2147484096" r:id="rId6"/>
    <p:sldLayoutId id="2147484102" r:id="rId7"/>
    <p:sldLayoutId id="2147484103" r:id="rId8"/>
    <p:sldLayoutId id="2147484104" r:id="rId9"/>
    <p:sldLayoutId id="2147484097" r:id="rId10"/>
    <p:sldLayoutId id="2147484098" r:id="rId11"/>
  </p:sldLayoutIdLst>
  <p:transition spd="slow" advClick="0" advTm="8000">
    <p:diamond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FFD3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FFD300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DE6C36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18.gif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17.gif"/><Relationship Id="rId2" Type="http://schemas.openxmlformats.org/officeDocument/2006/relationships/diagramData" Target="../diagrams/data2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16.gif"/><Relationship Id="rId5" Type="http://schemas.openxmlformats.org/officeDocument/2006/relationships/diagramColors" Target="../diagrams/colors2.xml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ортивный фон 1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4652963"/>
            <a:ext cx="1441450" cy="16637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195" name="Рисунок 4" descr="Спортивный фон 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85813"/>
            <a:ext cx="1439862" cy="1339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85918" y="214290"/>
            <a:ext cx="4735428" cy="255454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tx2">
                    <a:lumMod val="50000"/>
                  </a:schemeClr>
                </a:solidFill>
              </a:rPr>
              <a:t>МБДОУ ЦРР – детский сад № 179 «Алиса» г.Ульяновск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14546" y="3143248"/>
            <a:ext cx="6000792" cy="255454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ФОРМИРОВАНИЕ КУЛЬТУРЫ </a:t>
            </a:r>
            <a:br>
              <a:rPr lang="ru-RU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ЗОЖ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 ДОШКОЛЬНИКОВ</a:t>
            </a:r>
            <a:endParaRPr lang="ru-RU" sz="4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214313"/>
            <a:ext cx="221456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outerShdw blurRad="63500" dist="25400" dir="5400000" rotWithShape="0">
              <a:srgbClr val="000000">
                <a:alpha val="43137"/>
              </a:srgbClr>
            </a:outerShdw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285728"/>
            <a:ext cx="777494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63500" dist="25400" dir="5400000" rotWithShape="0">
              <a:srgbClr val="000000">
                <a:alpha val="43137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ФИЗКУЛЬТУРНО-ОЗДОРОВИТЕЛЬНЫЕ МЕРОПРИЯТИЯ</a:t>
            </a:r>
          </a:p>
        </p:txBody>
      </p:sp>
      <p:sp>
        <p:nvSpPr>
          <p:cNvPr id="17414" name="TextBox 17"/>
          <p:cNvSpPr txBox="1">
            <a:spLocks noChangeArrowheads="1"/>
          </p:cNvSpPr>
          <p:nvPr/>
        </p:nvSpPr>
        <p:spPr bwMode="auto">
          <a:xfrm>
            <a:off x="285750" y="5715000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РАЗЛИЧНЫЕ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ГИМНАСТИК</a:t>
            </a:r>
          </a:p>
        </p:txBody>
      </p:sp>
      <p:sp>
        <p:nvSpPr>
          <p:cNvPr id="17415" name="TextBox 18"/>
          <p:cNvSpPr txBox="1">
            <a:spLocks noChangeArrowheads="1"/>
          </p:cNvSpPr>
          <p:nvPr/>
        </p:nvSpPr>
        <p:spPr bwMode="auto">
          <a:xfrm>
            <a:off x="6491288" y="3071813"/>
            <a:ext cx="26527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ПОЗНАВАТЕЛЬНО-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17416" name="TextBox 19"/>
          <p:cNvSpPr txBox="1">
            <a:spLocks noChangeArrowheads="1"/>
          </p:cNvSpPr>
          <p:nvPr/>
        </p:nvSpPr>
        <p:spPr bwMode="auto">
          <a:xfrm>
            <a:off x="5286375" y="5929313"/>
            <a:ext cx="3886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ПО ПРОФИЛАКТИКЕ 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НАРУШЕНИЙ ОСАНКИ, 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ПЛОСКОСТОПИЯ</a:t>
            </a:r>
          </a:p>
        </p:txBody>
      </p:sp>
      <p:sp>
        <p:nvSpPr>
          <p:cNvPr id="17417" name="TextBox 20"/>
          <p:cNvSpPr txBox="1">
            <a:spLocks noChangeArrowheads="1"/>
          </p:cNvSpPr>
          <p:nvPr/>
        </p:nvSpPr>
        <p:spPr bwMode="auto">
          <a:xfrm>
            <a:off x="2714625" y="1000125"/>
            <a:ext cx="3883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ИГРЫ, ФИЗИЧЕСКИЕ </a:t>
            </a:r>
          </a:p>
          <a:p>
            <a:pPr algn="ctr"/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НА ВОЗДУХЕ</a:t>
            </a:r>
          </a:p>
        </p:txBody>
      </p:sp>
      <p:pic>
        <p:nvPicPr>
          <p:cNvPr id="18452" name="Picture 20" descr="D:\Мои документы\Педагогический кабинет\конкурс воспитатель года СМАРАГДОВА\ФОТО\ПДД,ППБ\Лето 2009г. 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571625"/>
            <a:ext cx="2463800" cy="18478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1" name="Picture 19" descr="C:\Documents and Settings\Oksana\Рабочий стол\фото ипк 16.03.2011\100_52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2500313"/>
            <a:ext cx="2292350" cy="17192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3" name="Picture 21" descr="C:\Documents and Settings\Oksana\Рабочий стол\августов совещание 2012\DSCF17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3857625"/>
            <a:ext cx="2643188" cy="14874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4" name="Picture 22" descr="C:\Documents and Settings\Oksana\Рабочий стол\августов совещание 2012\DSCF16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25" y="3857625"/>
            <a:ext cx="1357313" cy="21431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5" name="Picture 23" descr="C:\Documents and Settings\Oksana\Рабочий стол\августов совещание 2012\DSCF169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1763" y="5000625"/>
            <a:ext cx="2667000" cy="150018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7" name="Picture 25" descr="C:\Documents and Settings\Oksana\Рабочий стол\августов совещание 2012\DSCF17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1285875"/>
            <a:ext cx="2609850" cy="164306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456" name="Picture 24" descr="C:\Documents and Settings\Oksana\Рабочий стол\августов совещание 2012\DSCF17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3857625"/>
            <a:ext cx="2587625" cy="1571625"/>
          </a:xfrm>
          <a:prstGeom prst="rect">
            <a:avLst/>
          </a:prstGeom>
          <a:noFill/>
          <a:ln w="28575">
            <a:solidFill>
              <a:srgbClr val="66FF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02" name="Picture 18" descr="C:\Documents and Settings\Oksana\Рабочий стол\августов совещание 2012\DSCF184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63" y="1428750"/>
            <a:ext cx="2190750" cy="1643063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-315416"/>
            <a:ext cx="9649072" cy="734481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2071688" y="357188"/>
            <a:ext cx="52133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</a:t>
            </a:r>
          </a:p>
          <a:p>
            <a:pPr algn="ctr"/>
            <a:r>
              <a:rPr 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ОРГАНИЗМОМ ЧЕЛОВЕКА</a:t>
            </a:r>
          </a:p>
        </p:txBody>
      </p:sp>
      <p:pic>
        <p:nvPicPr>
          <p:cNvPr id="8" name="Picture 17" descr="C:\Documents and Settings\Oksana\Рабочий стол\августов совещание 2012\DSCF18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85875"/>
            <a:ext cx="4572000" cy="3429000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18" name="Picture 10" descr="C:\Documents and Settings\Oksana\Рабочий стол\августов совещание 2012\DSCF18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3000375"/>
            <a:ext cx="4429125" cy="332263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FF0000"/>
                </a:solidFill>
                <a:latin typeface="Corbel" pitchFamily="34" charset="0"/>
              </a:rPr>
              <a:t>Клуб «Неболейка»</a:t>
            </a:r>
          </a:p>
        </p:txBody>
      </p:sp>
      <p:pic>
        <p:nvPicPr>
          <p:cNvPr id="9" name="Picture 2" descr="D:\Documents and Settings\Administrator\Рабочий стол\Презентация Орловой\IMG_3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1437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Documents and Settings\Administrator\Рабочий стол\Орлова-клуб Неболейка\DSCF6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642938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Documents and Settings\Administrator\Рабочий стол\Орлова-клуб Неболейка\DSCF62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857625"/>
            <a:ext cx="378618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Documents and Settings\Administrator\Рабочий стол\Орлова-клуб Неболейка\DSCF6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3857625"/>
            <a:ext cx="38576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4282" y="571480"/>
            <a:ext cx="8715436" cy="607223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2500313" y="0"/>
            <a:ext cx="5357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детьми.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214313" y="571500"/>
            <a:ext cx="8715375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  <a:p>
            <a:pPr eaLnBrk="0" hangingPunct="0"/>
            <a:r>
              <a:rPr 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   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Здоровый образ жизни не формируется с помощью отдельных мероприятий. Каждая минута пребывания ребёнка в детском саду должна способствовать решению этой задачи, которая осуществляется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 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следующим направлениям:</a:t>
            </a:r>
          </a:p>
          <a:p>
            <a:pPr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привитие стойких культурно – гигиенических навыков;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обучение уходу за своим телом, навыкам оказания элементарной помощи;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формирование элементарных представлений об окружающей среде;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формирование привычки ежедневных физкультурных упражнений;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развитие представлений о строении собственного тела, назначении органов;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формирование представлений о том, что полезно и что вредно для организма;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выработка у ребёнка осознанного отношения к своему здоровью, умения определить свои состояние и ощущения;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обучение детей правилам дорожного движения, поведению на улицах и дорогах;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вести систематическую работу по ОБЖ, выработке знаний и умений действовать в опасных жизненных ситуациях.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571480"/>
            <a:ext cx="8572560" cy="478634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500313" y="0"/>
            <a:ext cx="5357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педагогами.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500063" y="571500"/>
            <a:ext cx="83581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 сотрудниками – одно из важнейших направлений по укреплению  и сохранению соматического, психологического и физического здоровья детей.</a:t>
            </a:r>
          </a:p>
          <a:p>
            <a:pPr eaLnBrk="0" hangingPunct="0"/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В нашем детском саду организуются методические мероприятия, такие как:</a:t>
            </a:r>
          </a:p>
          <a:p>
            <a:pPr eaLnBrk="0" hangingPunct="0">
              <a:buFontTx/>
              <a:buChar char="-"/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семинары-практикумы; </a:t>
            </a:r>
          </a:p>
          <a:p>
            <a:pPr eaLnBrk="0" hangingPunct="0">
              <a:buFontTx/>
              <a:buChar char="-"/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педагогические советы, посвящённые теме оздоровления детей; </a:t>
            </a:r>
          </a:p>
          <a:p>
            <a:pPr eaLnBrk="0" hangingPunct="0">
              <a:buFontTx/>
              <a:buChar char="-"/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педагог-психолог проводит тренинги с воспитателями. 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571480"/>
            <a:ext cx="6286544" cy="328614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ДОУ работают 2 педагогических клуба, их работу можно отнести к одной из форм обучения педагогов:</a:t>
            </a:r>
            <a:endParaRPr lang="ru-RU" sz="200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20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Молодой педагог</a:t>
            </a:r>
            <a:r>
              <a:rPr lang="ru-RU" sz="20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предназначен для обучения молодых специалистов и педагогов, которые недавно пришли в дошкольное учреждение.</a:t>
            </a:r>
            <a:endParaRPr lang="ru-RU" sz="200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Клуб </a:t>
            </a:r>
            <a:r>
              <a:rPr lang="ru-RU" sz="20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Изюминки</a:t>
            </a:r>
            <a:r>
              <a:rPr lang="ru-RU" sz="2000" b="1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объединяет  педагогов, которые имеют разносторонние интересы и делятся своими творческими находками с коллегами.</a:t>
            </a:r>
            <a:endParaRPr lang="ru-RU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2500313" y="0"/>
            <a:ext cx="5357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педагогами.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pic>
        <p:nvPicPr>
          <p:cNvPr id="22535" name="Рисунок 3" descr="Фото01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571875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4" descr="Фото021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" descr="F:\ФОТО\Фото\2013-2014 гг\Клуб Изюминки - 2013 г\DSCF61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3571875"/>
            <a:ext cx="358616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571480"/>
            <a:ext cx="8572560" cy="350046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2214563" y="0"/>
            <a:ext cx="56435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родителями.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3559" name="Rectangle 1"/>
          <p:cNvSpPr>
            <a:spLocks noChangeArrowheads="1"/>
          </p:cNvSpPr>
          <p:nvPr/>
        </p:nvSpPr>
        <p:spPr bwMode="auto">
          <a:xfrm>
            <a:off x="285750" y="571500"/>
            <a:ext cx="82867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r>
              <a:rPr lang="ru-RU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Мы выделяем 4 направления в работе с родителями:</a:t>
            </a:r>
            <a:endParaRPr lang="ru-RU" sz="2400"/>
          </a:p>
          <a:p>
            <a:pPr algn="ctr" eaLnBrk="0" hangingPunct="0"/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1.  </a:t>
            </a:r>
            <a:r>
              <a:rPr lang="ru-RU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Диагностическое</a:t>
            </a:r>
            <a:r>
              <a:rPr lang="en-US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направление</a:t>
            </a:r>
          </a:p>
          <a:p>
            <a:pPr eaLnBrk="0" hangingPunct="0"/>
            <a:r>
              <a:rPr lang="ru-RU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(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это анкеты, опросы, которые проводятся в течение учебного года с целью выявления интересов, потребностей семьи и ребенка в детском саду, особенностей и проблем семейного воспитания).</a:t>
            </a:r>
            <a:endParaRPr lang="ru-RU" sz="2400"/>
          </a:p>
        </p:txBody>
      </p:sp>
      <p:pic>
        <p:nvPicPr>
          <p:cNvPr id="23560" name="Picture 4" descr="D:\ТАТЬЯНА\Презентации\Родительский клуб ноябрь 2008\IMG_2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3143250"/>
            <a:ext cx="54038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642918"/>
            <a:ext cx="8572560" cy="17859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32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2. Образовательное направление .</a:t>
            </a:r>
            <a:endParaRPr lang="ru-RU" sz="2400" dirty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вовлечь родителей в оздоровительный процесс, воспитывать в своих детях привычку к ЗОЖ, довести до родителей рекомендации специалистов.</a:t>
            </a:r>
            <a:endParaRPr lang="ru-RU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2214563" y="0"/>
            <a:ext cx="56435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родителями.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4583" name="Rectangle 1"/>
          <p:cNvSpPr>
            <a:spLocks noChangeArrowheads="1"/>
          </p:cNvSpPr>
          <p:nvPr/>
        </p:nvSpPr>
        <p:spPr bwMode="auto">
          <a:xfrm>
            <a:off x="285750" y="571500"/>
            <a:ext cx="8286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 </a:t>
            </a:r>
            <a:endParaRPr lang="ru-RU" sz="2000"/>
          </a:p>
        </p:txBody>
      </p:sp>
      <p:pic>
        <p:nvPicPr>
          <p:cNvPr id="24584" name="Рисунок 6" descr="IMG_279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2500313"/>
            <a:ext cx="5214938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214563" y="0"/>
            <a:ext cx="56435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родителями.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285750" y="571500"/>
            <a:ext cx="8286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 </a:t>
            </a:r>
            <a:endParaRPr lang="ru-RU" sz="2000"/>
          </a:p>
        </p:txBody>
      </p:sp>
      <p:pic>
        <p:nvPicPr>
          <p:cNvPr id="25605" name="Picture 4" descr="D:\Фото\Работа с родителями\Родительский клуб ноябрь 2008\IMG_2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357563"/>
            <a:ext cx="40005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4282" y="6357958"/>
            <a:ext cx="3714776" cy="50004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Круглый стол</a:t>
            </a:r>
            <a:endParaRPr lang="ru-RU" sz="2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5609" name="Picture 5" descr="D:\ТАТЬЯНА\Презентации\Родительский клуб ноябрь 2008\IMG_27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35756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43372" y="6357958"/>
            <a:ext cx="4357718" cy="50004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Творческая мастерская</a:t>
            </a:r>
            <a:endParaRPr lang="ru-RU" sz="2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" name="Picture 7" descr="F:\ФОТО\Фото\2013-2014 гг\Родительское собрание 5.02.2014 гр.№3\IMG_42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500063"/>
            <a:ext cx="375126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15008" y="1357298"/>
            <a:ext cx="2938482" cy="14287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День открытых дверей</a:t>
            </a:r>
            <a:endParaRPr lang="ru-RU" sz="2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571480"/>
            <a:ext cx="8572560" cy="164307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ru-RU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 Информационное направление .</a:t>
            </a:r>
            <a:endParaRPr lang="ru-RU" sz="240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«уголки здоровья»;</a:t>
            </a:r>
          </a:p>
          <a:p>
            <a:pPr eaLnBrk="0" hangingPunct="0">
              <a:buFontTx/>
              <a:buChar char="-"/>
              <a:defRPr/>
            </a:pPr>
            <a:r>
              <a:rPr lang="ru-R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фотовыставки, плакаты, в которых ведётся пропаганда ЗОЖ.</a:t>
            </a: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9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2214563" y="0"/>
            <a:ext cx="56435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родителями.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6631" name="Rectangle 1"/>
          <p:cNvSpPr>
            <a:spLocks noChangeArrowheads="1"/>
          </p:cNvSpPr>
          <p:nvPr/>
        </p:nvSpPr>
        <p:spPr bwMode="auto">
          <a:xfrm>
            <a:off x="285750" y="571500"/>
            <a:ext cx="8286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 </a:t>
            </a:r>
            <a:endParaRPr lang="ru-RU" sz="2000"/>
          </a:p>
        </p:txBody>
      </p:sp>
      <p:pic>
        <p:nvPicPr>
          <p:cNvPr id="8" name="Picture 4" descr="F:\DCIM\103_FUJI\DSCF3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285992"/>
            <a:ext cx="3643338" cy="2732504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9" name="Picture 5" descr="F:\DCIM\103_FUJI\DSCF3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5443" y="2285992"/>
            <a:ext cx="3524276" cy="2643206"/>
          </a:xfrm>
          <a:prstGeom prst="rect">
            <a:avLst/>
          </a:prstGeom>
          <a:noFill/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25" y="4143375"/>
            <a:ext cx="36385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0_1ba94_659ffa18_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143125"/>
            <a:ext cx="5010150" cy="3757613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0"/>
            <a:ext cx="8001056" cy="1928802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6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«Я не боюсь еще и еще раз повторить: забота о здоровье ребенка – это важнейший труд воспитателя.                                   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  <a:r>
              <a:rPr lang="ru-RU" sz="11200" b="1" cap="all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1200" b="1" cap="all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1200" b="1" cap="all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				</a:t>
            </a:r>
            <a:r>
              <a:rPr lang="ru-RU" sz="8000" i="1" cap="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</a:t>
            </a:r>
            <a:r>
              <a:rPr lang="ru-RU" sz="8000" i="1" cap="all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в.а. Сухомлинский</a:t>
            </a:r>
            <a:endParaRPr lang="ru-RU" sz="8000" i="1" cap="all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detsad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614">
            <a:off x="6221413" y="2417763"/>
            <a:ext cx="2678112" cy="243522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221" name="Picture 7" descr="D:\Фото\спартакиада 2012\DSCF14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25739">
            <a:off x="174625" y="4306888"/>
            <a:ext cx="35147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71480"/>
            <a:ext cx="9144000" cy="114300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3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4. Интерактивное направление .</a:t>
            </a:r>
            <a:endParaRPr lang="ru-RU" sz="240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Спортивные праздники с участием родителей «Мама, папа и я – спортивная семья; «Весёлые старты»; «Мяч – любимая игрушка»..</a:t>
            </a: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2214563" y="0"/>
            <a:ext cx="56435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III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родителями.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27655" name="Rectangle 1"/>
          <p:cNvSpPr>
            <a:spLocks noChangeArrowheads="1"/>
          </p:cNvSpPr>
          <p:nvPr/>
        </p:nvSpPr>
        <p:spPr bwMode="auto">
          <a:xfrm>
            <a:off x="285750" y="571500"/>
            <a:ext cx="8286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1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 </a:t>
            </a:r>
            <a:endParaRPr lang="ru-RU" sz="2000"/>
          </a:p>
        </p:txBody>
      </p:sp>
      <p:pic>
        <p:nvPicPr>
          <p:cNvPr id="12" name="Picture 4" descr="D:\ТАТЬЯНА\Презентации\Изображение 1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857375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ТАТЬЯНА\Презентации\Изображение 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3214688"/>
            <a:ext cx="4643437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12"/>
          <p:cNvSpPr>
            <a:spLocks noGrp="1"/>
          </p:cNvSpPr>
          <p:nvPr>
            <p:ph idx="1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smtClean="0"/>
              <a:t>Спортивный праздник, посвящённый Олимпиаде-2014 в Сочи с участием родителей «Папа, мама и я – олимпийская семья».</a:t>
            </a:r>
          </a:p>
        </p:txBody>
      </p:sp>
      <p:pic>
        <p:nvPicPr>
          <p:cNvPr id="18435" name="Picture 2" descr="D:\Documents and Settings\Administrator\Рабочий стол\Олимпиада-2014 (14.02.2014)\DSCF7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40005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D:\Documents and Settings\Administrator\Рабочий стол\Олимпиада-2014 (14.02.2014)\DSCF71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857250"/>
            <a:ext cx="38576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D:\Documents and Settings\Administrator\Рабочий стол\Олимпиада-2014 (14.02.2014)\DSCF71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3454400"/>
            <a:ext cx="4538662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12"/>
          <p:cNvSpPr>
            <a:spLocks noGrp="1"/>
          </p:cNvSpPr>
          <p:nvPr>
            <p:ph idx="1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smtClean="0"/>
              <a:t>Спортивный праздник, посвящённый Олимпиаде-2014 в Сочи с участием родителей «Папа, мама и я – олимпийская семья».</a:t>
            </a:r>
          </a:p>
        </p:txBody>
      </p:sp>
      <p:pic>
        <p:nvPicPr>
          <p:cNvPr id="19459" name="Picture 4" descr="D:\Documents and Settings\Administrator\Рабочий стол\Олимпиада-2014 (14.02.2014)\DSCF7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90838"/>
            <a:ext cx="297497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D:\Documents and Settings\Administrator\Рабочий стол\Олимпиада-2014 (14.02.2014)\DSCF7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071563"/>
            <a:ext cx="5619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D:\Documents and Settings\Administrator\Рабочий стол\Олимпиада-2014 (14.02.2014)\DSCF7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809625"/>
            <a:ext cx="1474787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2"/>
          <p:cNvSpPr>
            <a:spLocks noGrp="1"/>
          </p:cNvSpPr>
          <p:nvPr>
            <p:ph idx="1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smtClean="0"/>
              <a:t>День здоровья и спорта совместно с родителями</a:t>
            </a:r>
          </a:p>
        </p:txBody>
      </p:sp>
      <p:pic>
        <p:nvPicPr>
          <p:cNvPr id="30723" name="Picture 2" descr="D:\Documents and Settings\Administrator\Рабочий стол\День спорта и здоровья 12.09.2014\DSCF9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446088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D:\Documents and Settings\Administrator\Рабочий стол\День спорта и здоровья 12.09.2014\DSCF91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28625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D:\Documents and Settings\Administrator\Рабочий стол\День спорта и здоровья 12.09.2014\DSCF92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757613"/>
            <a:ext cx="41338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D:\Documents and Settings\Administrator\Рабочий стол\День спорта и здоровья 12.09.2014\DSCF92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5350" y="3714750"/>
            <a:ext cx="41910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304800" y="142875"/>
            <a:ext cx="8339138" cy="1143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smtClean="0"/>
              <a:t>	- праздник, посвященный Дню защитника Отечества «Наши защитники»</a:t>
            </a:r>
          </a:p>
        </p:txBody>
      </p:sp>
      <p:pic>
        <p:nvPicPr>
          <p:cNvPr id="20483" name="Picture 3" descr="D:\ТАТЬЯНА\Презентации\родит.клуб\IMG_3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F:\ФОТО\Фото\2012 - 2013 гг\23 февраля 2013 г\DSCF4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000125"/>
            <a:ext cx="375285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F:\ФОТО\Фото\2012 - 2013 гг\23 февраля 2013 г\DSCF43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3500438"/>
            <a:ext cx="42291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304800" y="0"/>
            <a:ext cx="8410575" cy="1285875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smtClean="0"/>
              <a:t>Стали традиционными: «День здоровья», праздник, посвященный «Дню защиты детей», физкультурные досуги, «Зимние забавы».</a:t>
            </a:r>
          </a:p>
        </p:txBody>
      </p:sp>
      <p:pic>
        <p:nvPicPr>
          <p:cNvPr id="21507" name="Picture 6" descr="F:\ФОТО\Фото\2012 - 2013 гг\9 мая 2013\DSCF4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3822700"/>
            <a:ext cx="40481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F:\ФОТО\Фото\2012 - 2013 гг\Агитпоезд ЗОЖ\105___02\IMG_15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143000"/>
            <a:ext cx="39290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F:\ФОТО\Фото\2012 - 2013 гг\23 февраля 2013 г\DSCF42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143000"/>
            <a:ext cx="390683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	</a:t>
            </a:r>
            <a:r>
              <a:rPr lang="ru-RU" sz="2400" smtClean="0"/>
              <a:t>в августе 2012 г., в рамках августовских чтений, совместно с родителями проводился праздник «Там на неведомых дорожках»</a:t>
            </a:r>
          </a:p>
          <a:p>
            <a:endParaRPr lang="ru-RU" smtClean="0"/>
          </a:p>
        </p:txBody>
      </p:sp>
      <p:pic>
        <p:nvPicPr>
          <p:cNvPr id="22531" name="Picture 4" descr="D:\ТАТЬЯНА\Презентации\DSCF2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5731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D:\ТАТЬЯНА\Презентации\DSCF2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000125"/>
            <a:ext cx="40005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D:\ТАТЬЯНА\Презентации\DSCF19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3535363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Организация работы клубов </a:t>
            </a:r>
            <a:br>
              <a:rPr lang="ru-RU" dirty="0" smtClean="0"/>
            </a:br>
            <a:r>
              <a:rPr lang="ru-RU" dirty="0" smtClean="0"/>
              <a:t>в ДОУ № 179</a:t>
            </a:r>
            <a:endParaRPr lang="ru-RU" dirty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304800" y="1357313"/>
            <a:ext cx="8686800" cy="4722812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mtClean="0"/>
              <a:t>	</a:t>
            </a:r>
            <a:r>
              <a:rPr lang="ru-RU" u="sng" smtClean="0"/>
              <a:t>Родительские клубы: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</a:t>
            </a:r>
            <a:r>
              <a:rPr lang="ru-RU" sz="2400" b="1" smtClean="0"/>
              <a:t>Клуб «Молодая семья» </a:t>
            </a:r>
            <a:r>
              <a:rPr lang="ru-RU" sz="2400" smtClean="0"/>
              <a:t>(социально-коммуникативное развитие детей младшего возраста);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</a:t>
            </a:r>
            <a:r>
              <a:rPr lang="ru-RU" sz="2400" b="1" smtClean="0"/>
              <a:t>Клуб «Домашний очаг» </a:t>
            </a:r>
            <a:r>
              <a:rPr lang="ru-RU" sz="2400" smtClean="0"/>
              <a:t>(художественно-эстетическое направление);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</a:t>
            </a:r>
            <a:r>
              <a:rPr lang="ru-RU" sz="2400" b="1" smtClean="0"/>
              <a:t>Клуб «Готовимся к школе</a:t>
            </a:r>
            <a:r>
              <a:rPr lang="ru-RU" sz="2400" smtClean="0"/>
              <a:t>» (познавательное направление) – предназначен для родителей старшего дошкольного возраста.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</a:t>
            </a:r>
            <a:r>
              <a:rPr lang="ru-RU" sz="2400" b="1" smtClean="0"/>
              <a:t>Клуб «Будь здоров»</a:t>
            </a:r>
            <a:r>
              <a:rPr lang="ru-RU" sz="2400" smtClean="0"/>
              <a:t> (физическое развитие и оздоровление детей старшего дошкольного возраста).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/>
          <p:cNvSpPr>
            <a:spLocks noGrp="1"/>
          </p:cNvSpPr>
          <p:nvPr>
            <p:ph type="title"/>
          </p:nvPr>
        </p:nvSpPr>
        <p:spPr bwMode="auto">
          <a:xfrm>
            <a:off x="5886450" y="1066800"/>
            <a:ext cx="2743200" cy="1981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«Клуб молодых родителей»</a:t>
            </a:r>
          </a:p>
        </p:txBody>
      </p:sp>
      <p:pic>
        <p:nvPicPr>
          <p:cNvPr id="35843" name="Picture 2" descr="D:\ТАТЬЯНА\Презентации\Родительский клуб ноябрь 2008\IMG_2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50"/>
            <a:ext cx="43211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F:\ФОТО\Фото\2013-2014 гг\Род.клуб Играем вместе с ребенком- 06.02.2014\DSCF69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85750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F:\ФОТО\Фото\2013-2014 гг\Род.клуб Играем вместе с ребенком- 06.02.2014\DSCF69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82975"/>
            <a:ext cx="432435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642938" y="4000500"/>
            <a:ext cx="3143250" cy="1714500"/>
          </a:xfrm>
          <a:prstGeom prst="rect">
            <a:avLst/>
          </a:prstGeom>
        </p:spPr>
        <p:txBody>
          <a:bodyPr anchor="b"/>
          <a:lstStyle/>
          <a:p>
            <a:pPr algn="ctr" eaLnBrk="0" hangingPunct="0">
              <a:defRPr/>
            </a:pPr>
            <a:r>
              <a:rPr lang="ru-RU" sz="3200" b="1" dirty="0">
                <a:latin typeface="+mj-lt"/>
                <a:ea typeface="+mj-ea"/>
                <a:cs typeface="+mj-cs"/>
              </a:rPr>
              <a:t>клуб </a:t>
            </a:r>
            <a:br>
              <a:rPr lang="ru-RU" sz="3200" b="1" dirty="0">
                <a:latin typeface="+mj-lt"/>
                <a:ea typeface="+mj-ea"/>
                <a:cs typeface="+mj-cs"/>
              </a:rPr>
            </a:br>
            <a:r>
              <a:rPr lang="ru-RU" sz="3200" b="1" dirty="0">
                <a:latin typeface="+mj-lt"/>
                <a:ea typeface="+mj-ea"/>
                <a:cs typeface="+mj-cs"/>
              </a:rPr>
              <a:t>«Молодая семья»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2"/>
          <p:cNvSpPr>
            <a:spLocks noGrp="1"/>
          </p:cNvSpPr>
          <p:nvPr>
            <p:ph type="title"/>
          </p:nvPr>
        </p:nvSpPr>
        <p:spPr bwMode="auto">
          <a:xfrm>
            <a:off x="642938" y="4071938"/>
            <a:ext cx="3000375" cy="16430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solidFill>
                  <a:schemeClr val="tx1"/>
                </a:solidFill>
              </a:rPr>
              <a:t>клуб </a:t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smtClean="0">
                <a:solidFill>
                  <a:schemeClr val="tx1"/>
                </a:solidFill>
              </a:rPr>
              <a:t>«Домашний очаг»</a:t>
            </a:r>
          </a:p>
        </p:txBody>
      </p:sp>
      <p:pic>
        <p:nvPicPr>
          <p:cNvPr id="5" name="Picture 2" descr="D:\ТАТЬЯНА\Презентации\Родительский клуб ноябрь 2008\IMG_278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4071934" y="3104282"/>
            <a:ext cx="4886324" cy="3553690"/>
          </a:xfrm>
          <a:noFill/>
        </p:spPr>
      </p:pic>
      <p:pic>
        <p:nvPicPr>
          <p:cNvPr id="36868" name="Picture 4" descr="F:\ФОТО\Фото\2012 - 2013 гг\Род.клуб В ожидании новогоднего чуда 2012\DSCF3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1431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8555" y="122627"/>
            <a:ext cx="6320833" cy="555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790467"/>
            <a:ext cx="8046640" cy="5093747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ru-RU" sz="2000">
                <a:solidFill>
                  <a:srgbClr val="773313"/>
                </a:solidFill>
                <a:latin typeface="Monotype Corsiva" pitchFamily="66" charset="0"/>
                <a:cs typeface="Times New Roman" pitchFamily="18" charset="0"/>
              </a:rPr>
              <a:t>	</a:t>
            </a:r>
            <a:endParaRPr lang="ru-RU" sz="2000">
              <a:solidFill>
                <a:srgbClr val="773313"/>
              </a:solidFill>
              <a:latin typeface="Arial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ru-RU" sz="2800">
                <a:solidFill>
                  <a:srgbClr val="773313"/>
                </a:solidFill>
                <a:latin typeface="Arial" charset="0"/>
                <a:cs typeface="Times New Roman" pitchFamily="18" charset="0"/>
              </a:rPr>
              <a:t>	Проблема раннего формирования культуры здоровья актуальна. Известно, что дошкольный возраст является решающим в формировании фундамента физического и психического здоровья. Именно в этот период идет интенсивное развитие органов и становление функциональных систем организма, закладываются основные черты личности.</a:t>
            </a:r>
            <a:endParaRPr lang="ru-RU" sz="2800">
              <a:solidFill>
                <a:srgbClr val="773313"/>
              </a:solidFill>
              <a:latin typeface="Arial" charset="0"/>
            </a:endParaRPr>
          </a:p>
        </p:txBody>
      </p:sp>
      <p:pic>
        <p:nvPicPr>
          <p:cNvPr id="4" name="Рисунок 3" descr="27db82a88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5833872"/>
            <a:ext cx="1042416" cy="102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4" y="5775600"/>
            <a:ext cx="1082400" cy="108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5879534"/>
            <a:ext cx="1214346" cy="978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ТАТЬЯНА\Презентации\2009 ноябрь здоровье\Изображение 01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noFill/>
        </p:spPr>
      </p:pic>
      <p:sp>
        <p:nvSpPr>
          <p:cNvPr id="37891" name="Заголовок 2"/>
          <p:cNvSpPr>
            <a:spLocks noGrp="1"/>
          </p:cNvSpPr>
          <p:nvPr>
            <p:ph type="title"/>
          </p:nvPr>
        </p:nvSpPr>
        <p:spPr bwMode="auto">
          <a:xfrm>
            <a:off x="5886450" y="1066800"/>
            <a:ext cx="2743200" cy="1981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solidFill>
                  <a:schemeClr val="tx1"/>
                </a:solidFill>
              </a:rPr>
              <a:t>клуб </a:t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smtClean="0">
                <a:solidFill>
                  <a:schemeClr val="tx1"/>
                </a:solidFill>
              </a:rPr>
              <a:t>«Готовимся к школе»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ТАТЬЯНА\Презентации\2009 ноябрь здоровье\S630005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214282" y="214290"/>
            <a:ext cx="4429156" cy="3378170"/>
          </a:xfrm>
          <a:noFill/>
        </p:spPr>
      </p:pic>
      <p:pic>
        <p:nvPicPr>
          <p:cNvPr id="38915" name="Picture 8" descr="F:\ФОТО\Фото\2012 - 2013 гг\Для ИПК 07.11.2012 - Работа с родителями по формир-ю КЗ\DSCF33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68663"/>
            <a:ext cx="453866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14375" y="3786188"/>
            <a:ext cx="3500438" cy="1857375"/>
          </a:xfrm>
          <a:prstGeom prst="rect">
            <a:avLst/>
          </a:prstGeom>
        </p:spPr>
        <p:txBody>
          <a:bodyPr anchor="b"/>
          <a:lstStyle/>
          <a:p>
            <a:pPr algn="ctr" eaLnBrk="0" hangingPunct="0">
              <a:defRPr/>
            </a:pPr>
            <a:r>
              <a:rPr lang="ru-RU" sz="3200" b="1" dirty="0">
                <a:latin typeface="+mj-lt"/>
                <a:ea typeface="+mj-ea"/>
                <a:cs typeface="+mj-cs"/>
              </a:rPr>
              <a:t>клуб </a:t>
            </a:r>
            <a:br>
              <a:rPr lang="ru-RU" sz="3200" b="1" dirty="0">
                <a:latin typeface="+mj-lt"/>
                <a:ea typeface="+mj-ea"/>
                <a:cs typeface="+mj-cs"/>
              </a:rPr>
            </a:br>
            <a:r>
              <a:rPr lang="ru-RU" sz="3200" b="1" dirty="0">
                <a:latin typeface="+mj-lt"/>
                <a:ea typeface="+mj-ea"/>
                <a:cs typeface="+mj-cs"/>
              </a:rPr>
              <a:t>«Будь здоров!»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idx="1"/>
          </p:nvPr>
        </p:nvSpPr>
        <p:spPr>
          <a:xfrm>
            <a:off x="304800" y="785813"/>
            <a:ext cx="8686800" cy="5715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	</a:t>
            </a:r>
            <a:r>
              <a:rPr lang="ru-RU" sz="2400" smtClean="0"/>
              <a:t>Работа клубов по интересам на сегодняшний день остается одной из </a:t>
            </a:r>
            <a:r>
              <a:rPr lang="ru-RU" sz="2400" b="1" smtClean="0"/>
              <a:t>эффективных форм </a:t>
            </a:r>
            <a:r>
              <a:rPr lang="ru-RU" sz="2400" smtClean="0"/>
              <a:t>работы с родителями, педагогами и воспитанниками. 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Но необходимо учитывать </a:t>
            </a:r>
            <a:r>
              <a:rPr lang="ru-RU" sz="2400" u="sng" smtClean="0"/>
              <a:t>недостатки</a:t>
            </a:r>
            <a:r>
              <a:rPr lang="ru-RU" sz="2400" smtClean="0"/>
              <a:t> такой формы работы:</a:t>
            </a:r>
          </a:p>
          <a:p>
            <a:pPr>
              <a:buFontTx/>
              <a:buChar char="-"/>
            </a:pPr>
            <a:r>
              <a:rPr lang="ru-RU" sz="2400" smtClean="0"/>
              <a:t>не 100 % охват участников педагогического процесса;</a:t>
            </a:r>
          </a:p>
          <a:p>
            <a:pPr>
              <a:buFontTx/>
              <a:buChar char="-"/>
            </a:pPr>
            <a:r>
              <a:rPr lang="ru-RU" sz="2400" smtClean="0"/>
              <a:t>нестабильный состав участников заседаний клуба;</a:t>
            </a:r>
          </a:p>
          <a:p>
            <a:pPr>
              <a:buFontTx/>
              <a:buChar char="-"/>
            </a:pPr>
            <a:r>
              <a:rPr lang="ru-RU" sz="2400" smtClean="0"/>
              <a:t>участие в работе родительских клубов бабушек, дедушек, а не самих родителей;</a:t>
            </a:r>
          </a:p>
          <a:p>
            <a:pPr>
              <a:buFontTx/>
              <a:buChar char="-"/>
            </a:pPr>
            <a:r>
              <a:rPr lang="ru-RU" sz="2400" smtClean="0"/>
              <a:t>замена досуговой деятельностью психолого-педагогического обучения.</a:t>
            </a:r>
          </a:p>
          <a:p>
            <a:pPr>
              <a:buFont typeface="Wingdings 2" pitchFamily="18" charset="2"/>
              <a:buNone/>
            </a:pPr>
            <a:r>
              <a:rPr lang="ru-RU" sz="2400" smtClean="0"/>
              <a:t>	Средством преодоления этих недостатков могут являться другие формы взаимодействия.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:\DCIM\103_FUJI\DSCF3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8524875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:\DCIM\103_FUJI\DSCF3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845343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D:\Documents and Settings\Administrator\Рабочий стол\Орлова-клуб Неболейка\DSCF6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43000" y="3643313"/>
            <a:ext cx="7086600" cy="571500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dirty="0">
                <a:solidFill>
                  <a:srgbClr val="FF0066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1412776"/>
          <a:ext cx="785818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3608" y="332656"/>
            <a:ext cx="70625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СОСТАВЛЯЮЩИЕ ЗДОРОВЬЯ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272" name="Picture 8" descr="C:\Documents and Settings\Oksana\Рабочий стол\IMG_30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786313"/>
            <a:ext cx="2500313" cy="1874837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274" name="Picture 10" descr="D:\Фото\Орлова 2011\S63001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63" y="4786313"/>
            <a:ext cx="2500312" cy="1874837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275" name="Picture 11" descr="D:\Фото\физо\день здоровья 2009\S630008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50" y="1214438"/>
            <a:ext cx="2524125" cy="1892300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276" name="Picture 12" descr="D:\Фото\фото от Елены Евгеньевны\SAM_315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00" y="1214438"/>
            <a:ext cx="2524125" cy="1892300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714348" y="642918"/>
          <a:ext cx="778674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683568" y="3501008"/>
          <a:ext cx="7786742" cy="2785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Рисунок 3" descr="Копия 57822496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332656"/>
            <a:ext cx="714375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Копия (2) 57822496_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248" y="5661248"/>
            <a:ext cx="695325" cy="78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Копия (3) 57822496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75656" y="332656"/>
            <a:ext cx="733425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Копия (4) 57822496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99792" y="332656"/>
            <a:ext cx="685800" cy="72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Копия (5) 57822496_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84368" y="5589240"/>
            <a:ext cx="838200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Копия (6) 57822496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24128" y="5733256"/>
            <a:ext cx="704850" cy="74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Копия (7) 57822496_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79912" y="332656"/>
            <a:ext cx="714375" cy="70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Копия 57822496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4008" y="5733256"/>
            <a:ext cx="714375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27584" y="260648"/>
            <a:ext cx="7715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 anchor="ctr"/>
          <a:lstStyle/>
          <a:p>
            <a:pPr algn="ctr">
              <a:defRPr/>
            </a:pPr>
            <a:r>
              <a:rPr kumimoji="1" lang="ru-RU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Культура здоровья:</a:t>
            </a:r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4572000" y="1357298"/>
          <a:ext cx="435771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7" name="Picture 5" descr="D:\Мои документы\Педагогический кабинет\конкурс воспитатель года СМАРАГДОВА\ФОТО\ФИЗО\S63002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411288"/>
            <a:ext cx="4500562" cy="337502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572560" cy="64294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857250" y="714375"/>
            <a:ext cx="7572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Работа по оздоровлению реализуется  в трёх направлениях:</a:t>
            </a:r>
          </a:p>
          <a:p>
            <a:pPr eaLnBrk="0" hangingPunct="0"/>
            <a:endParaRPr lang="ru-RU" sz="4000"/>
          </a:p>
          <a:p>
            <a:pPr eaLnBrk="0" hangingPunct="0"/>
            <a:r>
              <a:rPr lang="ru-RU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1.  Работа с детьми.</a:t>
            </a:r>
            <a:endParaRPr lang="ru-RU" sz="4000"/>
          </a:p>
          <a:p>
            <a:pPr eaLnBrk="0" hangingPunct="0"/>
            <a:r>
              <a:rPr lang="ru-RU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2.  Работа с педагогами.</a:t>
            </a:r>
            <a:endParaRPr lang="ru-RU" sz="4000"/>
          </a:p>
          <a:p>
            <a:pPr eaLnBrk="0" hangingPunct="0"/>
            <a:r>
              <a:rPr lang="ru-RU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3.  Работа с родителями. </a:t>
            </a:r>
            <a:endParaRPr lang="ru-RU" sz="4000"/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572560" cy="64294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28688" y="857250"/>
          <a:ext cx="7786687" cy="5715000"/>
        </p:xfrm>
        <a:graphic>
          <a:graphicData uri="http://schemas.openxmlformats.org/drawingml/2006/table">
            <a:tbl>
              <a:tblPr/>
              <a:tblGrid>
                <a:gridCol w="598487"/>
                <a:gridCol w="2573338"/>
                <a:gridCol w="4614862"/>
              </a:tblGrid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Формы и методы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здорового ритма жизни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щадящий режим (адаптационный период);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гибкий режим.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5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Физические упражнения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утренняя гимнастика;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физкультурно-оздоровительные занятия;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подвижные и динамические игры;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спортивные игры;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пешие прогулки (походы, экскурсии).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Гигиенические и водные процедуры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умывание;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мытье рук;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обеспечение чистоты среды;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54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Свето-воздушные ванны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проветривание помещений;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сон при открытых фрамугах;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прогулки на свежем воздухе;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обеспечение температурного режима и чистоты воздуха.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Активный отдых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развлечения, праздники;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игры-забавы;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дни здоровья.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0480" marR="30480" marT="15240" marB="152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5385" name="Rectangle 2"/>
          <p:cNvSpPr>
            <a:spLocks noChangeArrowheads="1"/>
          </p:cNvSpPr>
          <p:nvPr/>
        </p:nvSpPr>
        <p:spPr bwMode="auto">
          <a:xfrm>
            <a:off x="2500313" y="0"/>
            <a:ext cx="5357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детьми.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58" y="214290"/>
            <a:ext cx="8572560" cy="64294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0" y="0"/>
            <a:ext cx="2174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2500313" y="0"/>
            <a:ext cx="5357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</a:t>
            </a:r>
            <a:r>
              <a:rPr lang="ru-RU" sz="28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 Работа с детьми.</a:t>
            </a:r>
            <a:endParaRPr lang="ru-RU" sz="2800"/>
          </a:p>
          <a:p>
            <a:pPr eaLnBrk="0" hangingPunct="0"/>
            <a:r>
              <a:rPr lang="ru-RU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 </a:t>
            </a: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313" y="500063"/>
          <a:ext cx="8715375" cy="6143627"/>
        </p:xfrm>
        <a:graphic>
          <a:graphicData uri="http://schemas.openxmlformats.org/drawingml/2006/table">
            <a:tbl>
              <a:tblPr/>
              <a:tblGrid>
                <a:gridCol w="508000"/>
                <a:gridCol w="2990850"/>
                <a:gridCol w="5216525"/>
              </a:tblGrid>
              <a:tr h="1209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Полноценное питание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выполнение режима питания;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гигиена приёма пищи;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ежедневное соблюдение норм потребления продуктов и калорийности питания;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эстетика организации питания (сервировка);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индивидуальный подход к детям во время питания;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Светотерапия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обеспечение светового режима.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Музыкотерапия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музыкальное сопровождение режимных моментов; музыкальное оформление фона занятий;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музыкально-театральная деятельность.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79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оздоровления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дыхательная гимнастика;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пальчиковая гимнастика;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игровой массаж;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ходьба по сырому песку (летом);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дозированный оздоровительный бег на воздухе (в течение года);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хождение босиком по спортивной площадке (летом);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Пропаганда здорового образа жизни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экологичекое воспитание;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периодическая печать;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курс бесед;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специальные занятия;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кружковая работа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4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закаливающих мероприятий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соблюдение температурного режима в течение дня;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правильная организация прогулки и её длительности;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соблюдение сезонной одежды во время прогулок с учётом индивидуального состояния здоровья детей;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облегченная одежда для детей в детском саду;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дыхательная гимнастика после сна;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22453" marR="22453" marT="11227" marB="112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8000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1">
      <a:dk1>
        <a:sysClr val="windowText" lastClr="000000"/>
      </a:dk1>
      <a:lt1>
        <a:srgbClr val="92D050"/>
      </a:lt1>
      <a:dk2>
        <a:srgbClr val="FFC000"/>
      </a:dk2>
      <a:lt2>
        <a:srgbClr val="FFFF00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2871</TotalTime>
  <Words>744</Words>
  <Application>Microsoft Office PowerPoint</Application>
  <PresentationFormat>Экран (4:3)</PresentationFormat>
  <Paragraphs>211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Corbel</vt:lpstr>
      <vt:lpstr>Wingdings 2</vt:lpstr>
      <vt:lpstr>Verdana</vt:lpstr>
      <vt:lpstr>Calibri</vt:lpstr>
      <vt:lpstr>Gill Sans MT</vt:lpstr>
      <vt:lpstr>Monotype Corsiva</vt:lpstr>
      <vt:lpstr>Times New Roman</vt:lpstr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Организация работы клубов  в ДОУ № 179</vt:lpstr>
      <vt:lpstr>«Клуб молодых родителей»</vt:lpstr>
      <vt:lpstr>клуб  «Домашний очаг»</vt:lpstr>
      <vt:lpstr>клуб  «Готовимся к школе»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Педкабинет</cp:lastModifiedBy>
  <cp:revision>284</cp:revision>
  <dcterms:modified xsi:type="dcterms:W3CDTF">2014-10-08T10:40:51Z</dcterms:modified>
</cp:coreProperties>
</file>